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1" r:id="rId3"/>
    <p:sldId id="303" r:id="rId4"/>
    <p:sldId id="272" r:id="rId5"/>
    <p:sldId id="313" r:id="rId6"/>
    <p:sldId id="275" r:id="rId7"/>
    <p:sldId id="276" r:id="rId8"/>
    <p:sldId id="277" r:id="rId9"/>
    <p:sldId id="278" r:id="rId10"/>
    <p:sldId id="282" r:id="rId11"/>
    <p:sldId id="283" r:id="rId12"/>
    <p:sldId id="287" r:id="rId13"/>
    <p:sldId id="291" r:id="rId14"/>
    <p:sldId id="292" r:id="rId15"/>
    <p:sldId id="290" r:id="rId16"/>
    <p:sldId id="294" r:id="rId17"/>
    <p:sldId id="297" r:id="rId18"/>
    <p:sldId id="320" r:id="rId19"/>
    <p:sldId id="298" r:id="rId20"/>
    <p:sldId id="29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9B9B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2333" autoAdjust="0"/>
  </p:normalViewPr>
  <p:slideViewPr>
    <p:cSldViewPr snapToGrid="0"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2CE1B6-791B-4020-B9F7-82ECD6F312A0}" type="doc">
      <dgm:prSet loTypeId="urn:microsoft.com/office/officeart/2005/8/layout/vList6" loCatId="process" qsTypeId="urn:microsoft.com/office/officeart/2005/8/quickstyle/3d1" qsCatId="3D" csTypeId="urn:microsoft.com/office/officeart/2005/8/colors/colorful1#1" csCatId="colorful" phldr="1"/>
      <dgm:spPr/>
    </dgm:pt>
    <dgm:pt modelId="{19886290-A94D-40EB-A157-ECB0C21E395C}">
      <dgm:prSet phldrT="[Text]" custT="1"/>
      <dgm:spPr/>
      <dgm:t>
        <a:bodyPr/>
        <a:lstStyle/>
        <a:p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 Expectations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EFA31B-B3A3-4302-8464-E55F4DDD9327}" type="parTrans" cxnId="{3CB8EF22-C708-4EAC-BDB7-4799D6B0832D}">
      <dgm:prSet/>
      <dgm:spPr/>
      <dgm:t>
        <a:bodyPr/>
        <a:lstStyle/>
        <a:p>
          <a:endParaRPr lang="en-US"/>
        </a:p>
      </dgm:t>
    </dgm:pt>
    <dgm:pt modelId="{B87E38A2-79ED-48F9-81EC-CDF2713EC15B}" type="sibTrans" cxnId="{3CB8EF22-C708-4EAC-BDB7-4799D6B0832D}">
      <dgm:prSet/>
      <dgm:spPr/>
      <dgm:t>
        <a:bodyPr/>
        <a:lstStyle/>
        <a:p>
          <a:endParaRPr lang="en-US"/>
        </a:p>
      </dgm:t>
    </dgm:pt>
    <dgm:pt modelId="{9EDD84BD-5F74-4086-B68A-E7E3D3683570}">
      <dgm:prSet phldrT="[Text]" custT="1"/>
      <dgm:spPr/>
      <dgm:t>
        <a:bodyPr/>
        <a:lstStyle/>
        <a:p>
          <a:r>
            <a:rPr 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 Up A Performance Review Plan</a:t>
          </a:r>
          <a:endParaRPr lang="en-US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F7F3EE-064F-40F5-8A69-33337C123F0C}" type="parTrans" cxnId="{E21D6060-5EA6-4A3E-9ADD-144635D0FC47}">
      <dgm:prSet/>
      <dgm:spPr/>
      <dgm:t>
        <a:bodyPr/>
        <a:lstStyle/>
        <a:p>
          <a:endParaRPr lang="en-US"/>
        </a:p>
      </dgm:t>
    </dgm:pt>
    <dgm:pt modelId="{9F008C9F-FDA5-4BB2-B66B-B196D4133D71}" type="sibTrans" cxnId="{E21D6060-5EA6-4A3E-9ADD-144635D0FC47}">
      <dgm:prSet/>
      <dgm:spPr/>
      <dgm:t>
        <a:bodyPr/>
        <a:lstStyle/>
        <a:p>
          <a:endParaRPr lang="en-US"/>
        </a:p>
      </dgm:t>
    </dgm:pt>
    <dgm:pt modelId="{0F7DE8A6-D097-44FC-8C6C-7B7B8A475D4A}">
      <dgm:prSet phldrT="[Text]" custT="1"/>
      <dgm:spPr/>
      <dgm:t>
        <a:bodyPr/>
        <a:lstStyle/>
        <a:p>
          <a:r>
            <a:rPr 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Mid-Year Assessment </a:t>
          </a:r>
          <a:r>
            <a:rPr lang="en-US" sz="1400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(highly recommended)</a:t>
          </a:r>
          <a:endParaRPr lang="en-US" sz="1400" b="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330313-3AEC-4BCD-9645-C221A0E92FB4}" type="parTrans" cxnId="{A81B8B5E-13DF-4F9B-BCED-F9B6F68C6301}">
      <dgm:prSet/>
      <dgm:spPr/>
      <dgm:t>
        <a:bodyPr/>
        <a:lstStyle/>
        <a:p>
          <a:endParaRPr lang="en-US"/>
        </a:p>
      </dgm:t>
    </dgm:pt>
    <dgm:pt modelId="{DC528C5B-B62C-47E8-96C1-3522CC0431A1}" type="sibTrans" cxnId="{A81B8B5E-13DF-4F9B-BCED-F9B6F68C6301}">
      <dgm:prSet/>
      <dgm:spPr/>
      <dgm:t>
        <a:bodyPr/>
        <a:lstStyle/>
        <a:p>
          <a:endParaRPr lang="en-US"/>
        </a:p>
      </dgm:t>
    </dgm:pt>
    <dgm:pt modelId="{6B2669DC-8077-44D0-97F9-D433265B5FCA}">
      <dgm:prSet phldrT="[Text]" custT="1"/>
      <dgm:spPr/>
      <dgm:t>
        <a:bodyPr/>
        <a:lstStyle/>
        <a:p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Year End Assessment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B5F75D-231E-4233-B69A-69FF444FBF4C}" type="parTrans" cxnId="{DF062D2E-8B1A-4259-93CD-8FB07E628A21}">
      <dgm:prSet/>
      <dgm:spPr/>
      <dgm:t>
        <a:bodyPr/>
        <a:lstStyle/>
        <a:p>
          <a:endParaRPr lang="en-US"/>
        </a:p>
      </dgm:t>
    </dgm:pt>
    <dgm:pt modelId="{0EF6210B-5142-4476-AEA6-B9B2393B2CB1}" type="sibTrans" cxnId="{DF062D2E-8B1A-4259-93CD-8FB07E628A21}">
      <dgm:prSet/>
      <dgm:spPr/>
      <dgm:t>
        <a:bodyPr/>
        <a:lstStyle/>
        <a:p>
          <a:endParaRPr lang="en-US"/>
        </a:p>
      </dgm:t>
    </dgm:pt>
    <dgm:pt modelId="{E15EB098-E757-4448-A17F-0795EED2FB9E}">
      <dgm:prSet phldrT="[Text]" custT="1"/>
      <dgm:spPr/>
      <dgm:t>
        <a:bodyPr/>
        <a:lstStyle/>
        <a:p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 for the Future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93132D-10FC-4A4E-B0D9-933EF6E06E6B}" type="parTrans" cxnId="{2B1B68F1-5F0C-49BC-A891-2D32F2092181}">
      <dgm:prSet/>
      <dgm:spPr/>
      <dgm:t>
        <a:bodyPr/>
        <a:lstStyle/>
        <a:p>
          <a:endParaRPr lang="en-US"/>
        </a:p>
      </dgm:t>
    </dgm:pt>
    <dgm:pt modelId="{86334DF0-FFFF-4D25-99DD-06D54EE66C58}" type="sibTrans" cxnId="{2B1B68F1-5F0C-49BC-A891-2D32F2092181}">
      <dgm:prSet/>
      <dgm:spPr/>
      <dgm:t>
        <a:bodyPr/>
        <a:lstStyle/>
        <a:p>
          <a:endParaRPr lang="en-US"/>
        </a:p>
      </dgm:t>
    </dgm:pt>
    <dgm:pt modelId="{19B74E0D-9305-4900-B65B-067A4C8A6DD2}">
      <dgm:prSet phldrT="[Text]" custT="1"/>
      <dgm:spPr/>
      <dgm:t>
        <a:bodyPr/>
        <a:lstStyle/>
        <a:p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Employee and Manager define annual goals.</a:t>
          </a:r>
          <a:endParaRPr lang="en-US" sz="2000" dirty="0"/>
        </a:p>
      </dgm:t>
    </dgm:pt>
    <dgm:pt modelId="{4BFAF5A1-9C13-4FEE-9B60-C9C9B3109636}" type="parTrans" cxnId="{063A84BF-6E81-4914-AC16-071FEBA852E5}">
      <dgm:prSet/>
      <dgm:spPr/>
      <dgm:t>
        <a:bodyPr/>
        <a:lstStyle/>
        <a:p>
          <a:endParaRPr lang="en-US"/>
        </a:p>
      </dgm:t>
    </dgm:pt>
    <dgm:pt modelId="{4959B74A-8FED-48AF-B5DA-BBF4B2BDDB66}" type="sibTrans" cxnId="{063A84BF-6E81-4914-AC16-071FEBA852E5}">
      <dgm:prSet/>
      <dgm:spPr/>
      <dgm:t>
        <a:bodyPr/>
        <a:lstStyle/>
        <a:p>
          <a:endParaRPr lang="en-US"/>
        </a:p>
      </dgm:t>
    </dgm:pt>
    <dgm:pt modelId="{CA750847-3091-47ED-BD9F-4E70ACD4F12E}">
      <dgm:prSet custT="1"/>
      <dgm:spPr/>
      <dgm:t>
        <a:bodyPr/>
        <a:lstStyle/>
        <a:p>
          <a:pPr rtl="0"/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Employee and</a:t>
          </a: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Manager define </a:t>
          </a:r>
          <a:r>
            <a: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specific</a:t>
          </a:r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focus areas.</a:t>
          </a:r>
          <a:endParaRPr lang="en-US" sz="2000" dirty="0"/>
        </a:p>
      </dgm:t>
    </dgm:pt>
    <dgm:pt modelId="{996114BB-8FDE-4BBD-9118-981CFB068E23}" type="parTrans" cxnId="{272976D9-850D-4FD1-9533-8474A26AD6BE}">
      <dgm:prSet/>
      <dgm:spPr/>
      <dgm:t>
        <a:bodyPr/>
        <a:lstStyle/>
        <a:p>
          <a:endParaRPr lang="en-US"/>
        </a:p>
      </dgm:t>
    </dgm:pt>
    <dgm:pt modelId="{F9E3FDE8-F102-470B-80FC-27BD8B0F3BE1}" type="sibTrans" cxnId="{272976D9-850D-4FD1-9533-8474A26AD6BE}">
      <dgm:prSet/>
      <dgm:spPr/>
      <dgm:t>
        <a:bodyPr/>
        <a:lstStyle/>
        <a:p>
          <a:endParaRPr lang="en-US"/>
        </a:p>
      </dgm:t>
    </dgm:pt>
    <dgm:pt modelId="{75056A34-47C5-4F60-9FA2-9314136441AF}">
      <dgm:prSet custT="1"/>
      <dgm:spPr/>
      <dgm:t>
        <a:bodyPr/>
        <a:lstStyle/>
        <a:p>
          <a:pPr rtl="0"/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Employee and Manager comment on performance.</a:t>
          </a:r>
          <a:endParaRPr lang="en-US" sz="2000" dirty="0"/>
        </a:p>
      </dgm:t>
    </dgm:pt>
    <dgm:pt modelId="{B72A399D-1967-4AF0-9C99-E762981E03E7}" type="parTrans" cxnId="{5A957F42-03AB-4E60-8C6F-CF944D908DB4}">
      <dgm:prSet/>
      <dgm:spPr/>
      <dgm:t>
        <a:bodyPr/>
        <a:lstStyle/>
        <a:p>
          <a:endParaRPr lang="en-US"/>
        </a:p>
      </dgm:t>
    </dgm:pt>
    <dgm:pt modelId="{38E4C42A-2FE6-4C8C-A670-8DE6938C63A6}" type="sibTrans" cxnId="{5A957F42-03AB-4E60-8C6F-CF944D908DB4}">
      <dgm:prSet/>
      <dgm:spPr/>
      <dgm:t>
        <a:bodyPr/>
        <a:lstStyle/>
        <a:p>
          <a:endParaRPr lang="en-US"/>
        </a:p>
      </dgm:t>
    </dgm:pt>
    <dgm:pt modelId="{3DD41EB3-7759-4964-B3DD-B4FCA6486F90}">
      <dgm:prSet custT="1"/>
      <dgm:spPr/>
      <dgm:t>
        <a:bodyPr/>
        <a:lstStyle/>
        <a:p>
          <a:pPr rtl="0"/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Manager assesses employee performance.</a:t>
          </a:r>
          <a:endParaRPr lang="en-US" sz="2000" dirty="0"/>
        </a:p>
      </dgm:t>
    </dgm:pt>
    <dgm:pt modelId="{AD068D41-9952-4A59-86B3-60B0902E58F3}" type="parTrans" cxnId="{05B9639C-AB39-4285-BEAB-7E217F37DAD8}">
      <dgm:prSet/>
      <dgm:spPr/>
      <dgm:t>
        <a:bodyPr/>
        <a:lstStyle/>
        <a:p>
          <a:endParaRPr lang="en-US"/>
        </a:p>
      </dgm:t>
    </dgm:pt>
    <dgm:pt modelId="{1E994860-E0C4-449D-AE70-205F46F7FB55}" type="sibTrans" cxnId="{05B9639C-AB39-4285-BEAB-7E217F37DAD8}">
      <dgm:prSet/>
      <dgm:spPr/>
      <dgm:t>
        <a:bodyPr/>
        <a:lstStyle/>
        <a:p>
          <a:endParaRPr lang="en-US"/>
        </a:p>
      </dgm:t>
    </dgm:pt>
    <dgm:pt modelId="{994D7300-3247-4FE4-8C23-B2AE74D9C23E}">
      <dgm:prSet custT="1"/>
      <dgm:spPr/>
      <dgm:t>
        <a:bodyPr/>
        <a:lstStyle/>
        <a:p>
          <a:r>
            <a: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Manager reviews employee development &amp; performance for future planning.</a:t>
          </a:r>
          <a:endParaRPr lang="en-US" sz="2000" dirty="0"/>
        </a:p>
      </dgm:t>
    </dgm:pt>
    <dgm:pt modelId="{07CF7E38-DDF0-40E7-ADD8-D050EFD6C3E1}" type="parTrans" cxnId="{7BACF235-3486-4C62-8629-59D94A5427BB}">
      <dgm:prSet/>
      <dgm:spPr/>
      <dgm:t>
        <a:bodyPr/>
        <a:lstStyle/>
        <a:p>
          <a:endParaRPr lang="en-US"/>
        </a:p>
      </dgm:t>
    </dgm:pt>
    <dgm:pt modelId="{8B18A546-310A-4B54-802A-F2BDB7F90CD1}" type="sibTrans" cxnId="{7BACF235-3486-4C62-8629-59D94A5427BB}">
      <dgm:prSet/>
      <dgm:spPr/>
      <dgm:t>
        <a:bodyPr/>
        <a:lstStyle/>
        <a:p>
          <a:endParaRPr lang="en-US"/>
        </a:p>
      </dgm:t>
    </dgm:pt>
    <dgm:pt modelId="{6B142A93-CA6E-496B-B369-D3BE3A8F64A3}" type="pres">
      <dgm:prSet presAssocID="{DC2CE1B6-791B-4020-B9F7-82ECD6F312A0}" presName="Name0" presStyleCnt="0">
        <dgm:presLayoutVars>
          <dgm:dir/>
          <dgm:animLvl val="lvl"/>
          <dgm:resizeHandles/>
        </dgm:presLayoutVars>
      </dgm:prSet>
      <dgm:spPr/>
    </dgm:pt>
    <dgm:pt modelId="{27E90680-3259-422D-A110-3B091D052694}" type="pres">
      <dgm:prSet presAssocID="{19886290-A94D-40EB-A157-ECB0C21E395C}" presName="linNode" presStyleCnt="0"/>
      <dgm:spPr/>
    </dgm:pt>
    <dgm:pt modelId="{164F759B-ED9E-46DE-B4D5-6EFC8565F6AF}" type="pres">
      <dgm:prSet presAssocID="{19886290-A94D-40EB-A157-ECB0C21E395C}" presName="parentShp" presStyleLbl="node1" presStyleIdx="0" presStyleCnt="5" custScaleX="90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D910A-794F-4461-A61C-0169D5B4579C}" type="pres">
      <dgm:prSet presAssocID="{19886290-A94D-40EB-A157-ECB0C21E395C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9F30D2-B297-45DE-B2B0-8273AF5CB1D6}" type="pres">
      <dgm:prSet presAssocID="{B87E38A2-79ED-48F9-81EC-CDF2713EC15B}" presName="spacing" presStyleCnt="0"/>
      <dgm:spPr/>
    </dgm:pt>
    <dgm:pt modelId="{CB953EE7-30D9-4441-9FFC-24BDF894EA21}" type="pres">
      <dgm:prSet presAssocID="{9EDD84BD-5F74-4086-B68A-E7E3D3683570}" presName="linNode" presStyleCnt="0"/>
      <dgm:spPr/>
    </dgm:pt>
    <dgm:pt modelId="{956B8FA1-B59F-4EAA-8034-E6CE037C12CC}" type="pres">
      <dgm:prSet presAssocID="{9EDD84BD-5F74-4086-B68A-E7E3D3683570}" presName="parentShp" presStyleLbl="node1" presStyleIdx="1" presStyleCnt="5" custScaleX="90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BF3F4-20C3-4FD5-9167-8DCA3CF7D4C6}" type="pres">
      <dgm:prSet presAssocID="{9EDD84BD-5F74-4086-B68A-E7E3D3683570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411F3-664A-4F81-A38D-150356F22D8A}" type="pres">
      <dgm:prSet presAssocID="{9F008C9F-FDA5-4BB2-B66B-B196D4133D71}" presName="spacing" presStyleCnt="0"/>
      <dgm:spPr/>
    </dgm:pt>
    <dgm:pt modelId="{D633BE5D-88C0-4626-92B5-FC45502CB103}" type="pres">
      <dgm:prSet presAssocID="{0F7DE8A6-D097-44FC-8C6C-7B7B8A475D4A}" presName="linNode" presStyleCnt="0"/>
      <dgm:spPr/>
    </dgm:pt>
    <dgm:pt modelId="{E9EC2341-7B86-44E6-B132-CD91D080FEDF}" type="pres">
      <dgm:prSet presAssocID="{0F7DE8A6-D097-44FC-8C6C-7B7B8A475D4A}" presName="parentShp" presStyleLbl="node1" presStyleIdx="2" presStyleCnt="5" custScaleX="90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4691B7-D93A-4A14-8963-3385AE0355AD}" type="pres">
      <dgm:prSet presAssocID="{0F7DE8A6-D097-44FC-8C6C-7B7B8A475D4A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7252E-AE0C-4D95-910B-38F6148C7A36}" type="pres">
      <dgm:prSet presAssocID="{DC528C5B-B62C-47E8-96C1-3522CC0431A1}" presName="spacing" presStyleCnt="0"/>
      <dgm:spPr/>
    </dgm:pt>
    <dgm:pt modelId="{AE25B8A3-1108-4ED2-A983-1A4F4A2A95B8}" type="pres">
      <dgm:prSet presAssocID="{6B2669DC-8077-44D0-97F9-D433265B5FCA}" presName="linNode" presStyleCnt="0"/>
      <dgm:spPr/>
    </dgm:pt>
    <dgm:pt modelId="{04E6677A-F1BF-423D-8F6A-F769E532DBE3}" type="pres">
      <dgm:prSet presAssocID="{6B2669DC-8077-44D0-97F9-D433265B5FCA}" presName="parentShp" presStyleLbl="node1" presStyleIdx="3" presStyleCnt="5" custScaleX="90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9276F-64F1-4275-BCAB-E76FDA71EADA}" type="pres">
      <dgm:prSet presAssocID="{6B2669DC-8077-44D0-97F9-D433265B5FCA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5532A-3D26-4C0B-A099-BE2D655F47B7}" type="pres">
      <dgm:prSet presAssocID="{0EF6210B-5142-4476-AEA6-B9B2393B2CB1}" presName="spacing" presStyleCnt="0"/>
      <dgm:spPr/>
    </dgm:pt>
    <dgm:pt modelId="{D217431D-9715-452A-9CAA-C64312E01A87}" type="pres">
      <dgm:prSet presAssocID="{E15EB098-E757-4448-A17F-0795EED2FB9E}" presName="linNode" presStyleCnt="0"/>
      <dgm:spPr/>
    </dgm:pt>
    <dgm:pt modelId="{F95BB2E8-FA22-42C6-AC36-F54F18699C51}" type="pres">
      <dgm:prSet presAssocID="{E15EB098-E757-4448-A17F-0795EED2FB9E}" presName="parentShp" presStyleLbl="node1" presStyleIdx="4" presStyleCnt="5" custScaleX="90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403A9A-4BB9-4771-8056-F00E19CA0A46}" type="pres">
      <dgm:prSet presAssocID="{E15EB098-E757-4448-A17F-0795EED2FB9E}" presName="childShp" presStyleLbl="bgAccFollowNode1" presStyleIdx="4" presStyleCnt="5" custScaleY="137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B33782-DD23-4DAC-BF23-69F2970770C2}" type="presOf" srcId="{0F7DE8A6-D097-44FC-8C6C-7B7B8A475D4A}" destId="{E9EC2341-7B86-44E6-B132-CD91D080FEDF}" srcOrd="0" destOrd="0" presId="urn:microsoft.com/office/officeart/2005/8/layout/vList6"/>
    <dgm:cxn modelId="{DF062D2E-8B1A-4259-93CD-8FB07E628A21}" srcId="{DC2CE1B6-791B-4020-B9F7-82ECD6F312A0}" destId="{6B2669DC-8077-44D0-97F9-D433265B5FCA}" srcOrd="3" destOrd="0" parTransId="{1BB5F75D-231E-4233-B69A-69FF444FBF4C}" sibTransId="{0EF6210B-5142-4476-AEA6-B9B2393B2CB1}"/>
    <dgm:cxn modelId="{E5F6837C-A775-44B9-968A-B1C76E89B359}" type="presOf" srcId="{75056A34-47C5-4F60-9FA2-9314136441AF}" destId="{CC4691B7-D93A-4A14-8963-3385AE0355AD}" srcOrd="0" destOrd="0" presId="urn:microsoft.com/office/officeart/2005/8/layout/vList6"/>
    <dgm:cxn modelId="{F5F2D4AC-DB51-4C24-AD8D-86B96F98FF51}" type="presOf" srcId="{E15EB098-E757-4448-A17F-0795EED2FB9E}" destId="{F95BB2E8-FA22-42C6-AC36-F54F18699C51}" srcOrd="0" destOrd="0" presId="urn:microsoft.com/office/officeart/2005/8/layout/vList6"/>
    <dgm:cxn modelId="{7BACF235-3486-4C62-8629-59D94A5427BB}" srcId="{E15EB098-E757-4448-A17F-0795EED2FB9E}" destId="{994D7300-3247-4FE4-8C23-B2AE74D9C23E}" srcOrd="0" destOrd="0" parTransId="{07CF7E38-DDF0-40E7-ADD8-D050EFD6C3E1}" sibTransId="{8B18A546-310A-4B54-802A-F2BDB7F90CD1}"/>
    <dgm:cxn modelId="{272976D9-850D-4FD1-9533-8474A26AD6BE}" srcId="{9EDD84BD-5F74-4086-B68A-E7E3D3683570}" destId="{CA750847-3091-47ED-BD9F-4E70ACD4F12E}" srcOrd="0" destOrd="0" parTransId="{996114BB-8FDE-4BBD-9118-981CFB068E23}" sibTransId="{F9E3FDE8-F102-470B-80FC-27BD8B0F3BE1}"/>
    <dgm:cxn modelId="{55759703-DEFA-479A-9445-FE60EF7A287D}" type="presOf" srcId="{19886290-A94D-40EB-A157-ECB0C21E395C}" destId="{164F759B-ED9E-46DE-B4D5-6EFC8565F6AF}" srcOrd="0" destOrd="0" presId="urn:microsoft.com/office/officeart/2005/8/layout/vList6"/>
    <dgm:cxn modelId="{2B1B68F1-5F0C-49BC-A891-2D32F2092181}" srcId="{DC2CE1B6-791B-4020-B9F7-82ECD6F312A0}" destId="{E15EB098-E757-4448-A17F-0795EED2FB9E}" srcOrd="4" destOrd="0" parTransId="{AB93132D-10FC-4A4E-B0D9-933EF6E06E6B}" sibTransId="{86334DF0-FFFF-4D25-99DD-06D54EE66C58}"/>
    <dgm:cxn modelId="{05B9639C-AB39-4285-BEAB-7E217F37DAD8}" srcId="{6B2669DC-8077-44D0-97F9-D433265B5FCA}" destId="{3DD41EB3-7759-4964-B3DD-B4FCA6486F90}" srcOrd="0" destOrd="0" parTransId="{AD068D41-9952-4A59-86B3-60B0902E58F3}" sibTransId="{1E994860-E0C4-449D-AE70-205F46F7FB55}"/>
    <dgm:cxn modelId="{E21D6060-5EA6-4A3E-9ADD-144635D0FC47}" srcId="{DC2CE1B6-791B-4020-B9F7-82ECD6F312A0}" destId="{9EDD84BD-5F74-4086-B68A-E7E3D3683570}" srcOrd="1" destOrd="0" parTransId="{C2F7F3EE-064F-40F5-8A69-33337C123F0C}" sibTransId="{9F008C9F-FDA5-4BB2-B66B-B196D4133D71}"/>
    <dgm:cxn modelId="{BFC4E66C-7F07-4DAB-8E0F-2931E9352FC3}" type="presOf" srcId="{994D7300-3247-4FE4-8C23-B2AE74D9C23E}" destId="{D0403A9A-4BB9-4771-8056-F00E19CA0A46}" srcOrd="0" destOrd="0" presId="urn:microsoft.com/office/officeart/2005/8/layout/vList6"/>
    <dgm:cxn modelId="{F2F80851-7481-4032-A534-D923D77FBB62}" type="presOf" srcId="{19B74E0D-9305-4900-B65B-067A4C8A6DD2}" destId="{7E9D910A-794F-4461-A61C-0169D5B4579C}" srcOrd="0" destOrd="0" presId="urn:microsoft.com/office/officeart/2005/8/layout/vList6"/>
    <dgm:cxn modelId="{AA74CCD3-A143-44E2-A4C1-109F42C2D163}" type="presOf" srcId="{CA750847-3091-47ED-BD9F-4E70ACD4F12E}" destId="{DE2BF3F4-20C3-4FD5-9167-8DCA3CF7D4C6}" srcOrd="0" destOrd="0" presId="urn:microsoft.com/office/officeart/2005/8/layout/vList6"/>
    <dgm:cxn modelId="{063A84BF-6E81-4914-AC16-071FEBA852E5}" srcId="{19886290-A94D-40EB-A157-ECB0C21E395C}" destId="{19B74E0D-9305-4900-B65B-067A4C8A6DD2}" srcOrd="0" destOrd="0" parTransId="{4BFAF5A1-9C13-4FEE-9B60-C9C9B3109636}" sibTransId="{4959B74A-8FED-48AF-B5DA-BBF4B2BDDB66}"/>
    <dgm:cxn modelId="{A389FE57-3AD8-4607-BBB0-48B0BEFA8761}" type="presOf" srcId="{9EDD84BD-5F74-4086-B68A-E7E3D3683570}" destId="{956B8FA1-B59F-4EAA-8034-E6CE037C12CC}" srcOrd="0" destOrd="0" presId="urn:microsoft.com/office/officeart/2005/8/layout/vList6"/>
    <dgm:cxn modelId="{3CB8EF22-C708-4EAC-BDB7-4799D6B0832D}" srcId="{DC2CE1B6-791B-4020-B9F7-82ECD6F312A0}" destId="{19886290-A94D-40EB-A157-ECB0C21E395C}" srcOrd="0" destOrd="0" parTransId="{06EFA31B-B3A3-4302-8464-E55F4DDD9327}" sibTransId="{B87E38A2-79ED-48F9-81EC-CDF2713EC15B}"/>
    <dgm:cxn modelId="{0C54A34B-0C1F-4A9B-8D28-8061CEBDBEC2}" type="presOf" srcId="{3DD41EB3-7759-4964-B3DD-B4FCA6486F90}" destId="{6509276F-64F1-4275-BCAB-E76FDA71EADA}" srcOrd="0" destOrd="0" presId="urn:microsoft.com/office/officeart/2005/8/layout/vList6"/>
    <dgm:cxn modelId="{5A957F42-03AB-4E60-8C6F-CF944D908DB4}" srcId="{0F7DE8A6-D097-44FC-8C6C-7B7B8A475D4A}" destId="{75056A34-47C5-4F60-9FA2-9314136441AF}" srcOrd="0" destOrd="0" parTransId="{B72A399D-1967-4AF0-9C99-E762981E03E7}" sibTransId="{38E4C42A-2FE6-4C8C-A670-8DE6938C63A6}"/>
    <dgm:cxn modelId="{9608AC2A-D87C-4FAE-9FED-0E8F003140E0}" type="presOf" srcId="{6B2669DC-8077-44D0-97F9-D433265B5FCA}" destId="{04E6677A-F1BF-423D-8F6A-F769E532DBE3}" srcOrd="0" destOrd="0" presId="urn:microsoft.com/office/officeart/2005/8/layout/vList6"/>
    <dgm:cxn modelId="{AF525044-39E2-4F71-93CB-D4EF93AE6868}" type="presOf" srcId="{DC2CE1B6-791B-4020-B9F7-82ECD6F312A0}" destId="{6B142A93-CA6E-496B-B369-D3BE3A8F64A3}" srcOrd="0" destOrd="0" presId="urn:microsoft.com/office/officeart/2005/8/layout/vList6"/>
    <dgm:cxn modelId="{A81B8B5E-13DF-4F9B-BCED-F9B6F68C6301}" srcId="{DC2CE1B6-791B-4020-B9F7-82ECD6F312A0}" destId="{0F7DE8A6-D097-44FC-8C6C-7B7B8A475D4A}" srcOrd="2" destOrd="0" parTransId="{1E330313-3AEC-4BCD-9645-C221A0E92FB4}" sibTransId="{DC528C5B-B62C-47E8-96C1-3522CC0431A1}"/>
    <dgm:cxn modelId="{8F48D46D-94C4-449C-9287-CDC9B77BE353}" type="presParOf" srcId="{6B142A93-CA6E-496B-B369-D3BE3A8F64A3}" destId="{27E90680-3259-422D-A110-3B091D052694}" srcOrd="0" destOrd="0" presId="urn:microsoft.com/office/officeart/2005/8/layout/vList6"/>
    <dgm:cxn modelId="{0D65F78A-2125-4E9F-99B0-4C15100552C9}" type="presParOf" srcId="{27E90680-3259-422D-A110-3B091D052694}" destId="{164F759B-ED9E-46DE-B4D5-6EFC8565F6AF}" srcOrd="0" destOrd="0" presId="urn:microsoft.com/office/officeart/2005/8/layout/vList6"/>
    <dgm:cxn modelId="{47F236F7-D7AB-443B-B808-FAE7446E97C1}" type="presParOf" srcId="{27E90680-3259-422D-A110-3B091D052694}" destId="{7E9D910A-794F-4461-A61C-0169D5B4579C}" srcOrd="1" destOrd="0" presId="urn:microsoft.com/office/officeart/2005/8/layout/vList6"/>
    <dgm:cxn modelId="{14DC04AB-8098-45AD-9E4E-8D1CF64D2C3C}" type="presParOf" srcId="{6B142A93-CA6E-496B-B369-D3BE3A8F64A3}" destId="{DB9F30D2-B297-45DE-B2B0-8273AF5CB1D6}" srcOrd="1" destOrd="0" presId="urn:microsoft.com/office/officeart/2005/8/layout/vList6"/>
    <dgm:cxn modelId="{E4F615D8-9383-414F-8A71-FA7AD9B59C06}" type="presParOf" srcId="{6B142A93-CA6E-496B-B369-D3BE3A8F64A3}" destId="{CB953EE7-30D9-4441-9FFC-24BDF894EA21}" srcOrd="2" destOrd="0" presId="urn:microsoft.com/office/officeart/2005/8/layout/vList6"/>
    <dgm:cxn modelId="{DCDD88CE-BF0B-4A2D-B1AD-710DCEE58EA0}" type="presParOf" srcId="{CB953EE7-30D9-4441-9FFC-24BDF894EA21}" destId="{956B8FA1-B59F-4EAA-8034-E6CE037C12CC}" srcOrd="0" destOrd="0" presId="urn:microsoft.com/office/officeart/2005/8/layout/vList6"/>
    <dgm:cxn modelId="{631DA43A-8AD0-408F-8FAE-D416DCC90921}" type="presParOf" srcId="{CB953EE7-30D9-4441-9FFC-24BDF894EA21}" destId="{DE2BF3F4-20C3-4FD5-9167-8DCA3CF7D4C6}" srcOrd="1" destOrd="0" presId="urn:microsoft.com/office/officeart/2005/8/layout/vList6"/>
    <dgm:cxn modelId="{46A4FF8C-5324-4E3D-83F8-7E858F9AD506}" type="presParOf" srcId="{6B142A93-CA6E-496B-B369-D3BE3A8F64A3}" destId="{9A4411F3-664A-4F81-A38D-150356F22D8A}" srcOrd="3" destOrd="0" presId="urn:microsoft.com/office/officeart/2005/8/layout/vList6"/>
    <dgm:cxn modelId="{3B3717F0-DBAC-4C78-8A40-244C63DCD5CC}" type="presParOf" srcId="{6B142A93-CA6E-496B-B369-D3BE3A8F64A3}" destId="{D633BE5D-88C0-4626-92B5-FC45502CB103}" srcOrd="4" destOrd="0" presId="urn:microsoft.com/office/officeart/2005/8/layout/vList6"/>
    <dgm:cxn modelId="{4F64D459-B752-42F6-ACC8-C1D9D4FA7603}" type="presParOf" srcId="{D633BE5D-88C0-4626-92B5-FC45502CB103}" destId="{E9EC2341-7B86-44E6-B132-CD91D080FEDF}" srcOrd="0" destOrd="0" presId="urn:microsoft.com/office/officeart/2005/8/layout/vList6"/>
    <dgm:cxn modelId="{F237060E-8259-443E-B3CE-9A66974EB6A3}" type="presParOf" srcId="{D633BE5D-88C0-4626-92B5-FC45502CB103}" destId="{CC4691B7-D93A-4A14-8963-3385AE0355AD}" srcOrd="1" destOrd="0" presId="urn:microsoft.com/office/officeart/2005/8/layout/vList6"/>
    <dgm:cxn modelId="{77E22A8F-08BC-47B0-A92F-74C4D04B0A89}" type="presParOf" srcId="{6B142A93-CA6E-496B-B369-D3BE3A8F64A3}" destId="{71D7252E-AE0C-4D95-910B-38F6148C7A36}" srcOrd="5" destOrd="0" presId="urn:microsoft.com/office/officeart/2005/8/layout/vList6"/>
    <dgm:cxn modelId="{932BA04E-DEE2-451E-A77E-1D038B5018DA}" type="presParOf" srcId="{6B142A93-CA6E-496B-B369-D3BE3A8F64A3}" destId="{AE25B8A3-1108-4ED2-A983-1A4F4A2A95B8}" srcOrd="6" destOrd="0" presId="urn:microsoft.com/office/officeart/2005/8/layout/vList6"/>
    <dgm:cxn modelId="{0C69BFA2-28C8-41A3-A9D4-1FE87FADB75C}" type="presParOf" srcId="{AE25B8A3-1108-4ED2-A983-1A4F4A2A95B8}" destId="{04E6677A-F1BF-423D-8F6A-F769E532DBE3}" srcOrd="0" destOrd="0" presId="urn:microsoft.com/office/officeart/2005/8/layout/vList6"/>
    <dgm:cxn modelId="{D355FB20-53E4-49B5-A898-D42DDBE66A69}" type="presParOf" srcId="{AE25B8A3-1108-4ED2-A983-1A4F4A2A95B8}" destId="{6509276F-64F1-4275-BCAB-E76FDA71EADA}" srcOrd="1" destOrd="0" presId="urn:microsoft.com/office/officeart/2005/8/layout/vList6"/>
    <dgm:cxn modelId="{8208FB41-5B04-4C1A-9775-2F276CA6496A}" type="presParOf" srcId="{6B142A93-CA6E-496B-B369-D3BE3A8F64A3}" destId="{BFE5532A-3D26-4C0B-A099-BE2D655F47B7}" srcOrd="7" destOrd="0" presId="urn:microsoft.com/office/officeart/2005/8/layout/vList6"/>
    <dgm:cxn modelId="{8B2ACB5E-5731-4E48-B5F8-CFFAC54DD78B}" type="presParOf" srcId="{6B142A93-CA6E-496B-B369-D3BE3A8F64A3}" destId="{D217431D-9715-452A-9CAA-C64312E01A87}" srcOrd="8" destOrd="0" presId="urn:microsoft.com/office/officeart/2005/8/layout/vList6"/>
    <dgm:cxn modelId="{DA9DC289-561C-4740-8CB1-3489AD8DEA47}" type="presParOf" srcId="{D217431D-9715-452A-9CAA-C64312E01A87}" destId="{F95BB2E8-FA22-42C6-AC36-F54F18699C51}" srcOrd="0" destOrd="0" presId="urn:microsoft.com/office/officeart/2005/8/layout/vList6"/>
    <dgm:cxn modelId="{56F317F5-C5B4-4B5C-AD84-66D8ACAD725A}" type="presParOf" srcId="{D217431D-9715-452A-9CAA-C64312E01A87}" destId="{D0403A9A-4BB9-4771-8056-F00E19CA0A4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1068DD-0F46-45E4-8F0E-1CDC0ABE9109}" type="doc">
      <dgm:prSet loTypeId="urn:microsoft.com/office/officeart/2005/8/layout/h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232FE1F-08A5-4EDB-9D4D-4DE556B956BB}">
      <dgm:prSet phldrT="[Text]" custT="1"/>
      <dgm:spPr/>
      <dgm:t>
        <a:bodyPr/>
        <a:lstStyle/>
        <a:p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Business Goals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A66C0F-9C18-4AE6-A503-15714FDA102D}" type="parTrans" cxnId="{89805DA1-96F7-4278-8D96-B7A3B682F866}">
      <dgm:prSet/>
      <dgm:spPr/>
      <dgm:t>
        <a:bodyPr/>
        <a:lstStyle/>
        <a:p>
          <a:endParaRPr lang="en-US"/>
        </a:p>
      </dgm:t>
    </dgm:pt>
    <dgm:pt modelId="{F954E335-CFB9-4A2D-9FB3-33E1D313888F}" type="sibTrans" cxnId="{89805DA1-96F7-4278-8D96-B7A3B682F866}">
      <dgm:prSet/>
      <dgm:spPr/>
      <dgm:t>
        <a:bodyPr/>
        <a:lstStyle/>
        <a:p>
          <a:endParaRPr lang="en-US"/>
        </a:p>
      </dgm:t>
    </dgm:pt>
    <dgm:pt modelId="{D4C7E6D3-2DBC-4656-BA6B-C5098F81771D}">
      <dgm:prSet phldrT="[Text]"/>
      <dgm:spPr/>
      <dgm:t>
        <a:bodyPr/>
        <a:lstStyle/>
        <a:p>
          <a:r>
            <a:rPr lang="en-US" dirty="0" smtClean="0"/>
            <a:t>The Employee and their Manager together define </a:t>
          </a:r>
          <a:r>
            <a:rPr lang="en-US" dirty="0" smtClean="0">
              <a:solidFill>
                <a:schemeClr val="accent1"/>
              </a:solidFill>
            </a:rPr>
            <a:t>"WHAT" </a:t>
          </a:r>
          <a:r>
            <a:rPr lang="en-US" dirty="0" smtClean="0"/>
            <a:t>the employee is going to accomplish.</a:t>
          </a:r>
          <a:endParaRPr lang="en-US" dirty="0"/>
        </a:p>
      </dgm:t>
    </dgm:pt>
    <dgm:pt modelId="{F0CDFC15-0F13-4C38-B279-EFF5F4E07AE2}" type="parTrans" cxnId="{856F777E-23ED-4D26-A825-95AC312D0A30}">
      <dgm:prSet/>
      <dgm:spPr/>
      <dgm:t>
        <a:bodyPr/>
        <a:lstStyle/>
        <a:p>
          <a:endParaRPr lang="en-US"/>
        </a:p>
      </dgm:t>
    </dgm:pt>
    <dgm:pt modelId="{C8E0DA54-0D12-466D-B6F7-42B19672BAF1}" type="sibTrans" cxnId="{856F777E-23ED-4D26-A825-95AC312D0A30}">
      <dgm:prSet/>
      <dgm:spPr/>
      <dgm:t>
        <a:bodyPr/>
        <a:lstStyle/>
        <a:p>
          <a:endParaRPr lang="en-US"/>
        </a:p>
      </dgm:t>
    </dgm:pt>
    <dgm:pt modelId="{1750AD22-28F2-4E77-978D-8F2D92B12F80}">
      <dgm:prSet phldrT="[Text]" custT="1"/>
      <dgm:spPr/>
      <dgm:t>
        <a:bodyPr/>
        <a:lstStyle/>
        <a:p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Development Goals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DE4347-D236-4628-9497-623031A77DDF}" type="parTrans" cxnId="{E3543E5F-DB8F-4CC5-955A-43E894F838D0}">
      <dgm:prSet/>
      <dgm:spPr/>
      <dgm:t>
        <a:bodyPr/>
        <a:lstStyle/>
        <a:p>
          <a:endParaRPr lang="en-US"/>
        </a:p>
      </dgm:t>
    </dgm:pt>
    <dgm:pt modelId="{23EECC58-740F-4DB5-A5E2-16F40E55C14E}" type="sibTrans" cxnId="{E3543E5F-DB8F-4CC5-955A-43E894F838D0}">
      <dgm:prSet/>
      <dgm:spPr/>
      <dgm:t>
        <a:bodyPr/>
        <a:lstStyle/>
        <a:p>
          <a:endParaRPr lang="en-US"/>
        </a:p>
      </dgm:t>
    </dgm:pt>
    <dgm:pt modelId="{4D927BB0-667E-40ED-8304-74599CA805AC}">
      <dgm:prSet phldrT="[Text]"/>
      <dgm:spPr/>
      <dgm:t>
        <a:bodyPr/>
        <a:lstStyle/>
        <a:p>
          <a:r>
            <a:rPr lang="en-US" dirty="0" smtClean="0"/>
            <a:t>Goals designed to </a:t>
          </a:r>
          <a:r>
            <a:rPr lang="en-US" dirty="0" smtClean="0">
              <a:solidFill>
                <a:schemeClr val="accent1"/>
              </a:solidFill>
            </a:rPr>
            <a:t>improve skills</a:t>
          </a:r>
          <a:r>
            <a:rPr lang="en-US" dirty="0" smtClean="0"/>
            <a:t> to assist in career development.</a:t>
          </a:r>
          <a:endParaRPr lang="en-US" dirty="0"/>
        </a:p>
      </dgm:t>
    </dgm:pt>
    <dgm:pt modelId="{3B86260D-6165-48DE-83E5-7AC9A13A60C9}" type="parTrans" cxnId="{11A377E9-DBBC-4197-BC14-639F0A7717A8}">
      <dgm:prSet/>
      <dgm:spPr/>
      <dgm:t>
        <a:bodyPr/>
        <a:lstStyle/>
        <a:p>
          <a:endParaRPr lang="en-US"/>
        </a:p>
      </dgm:t>
    </dgm:pt>
    <dgm:pt modelId="{8AABCDCB-63F7-4FB7-95F8-16E7A4117514}" type="sibTrans" cxnId="{11A377E9-DBBC-4197-BC14-639F0A7717A8}">
      <dgm:prSet/>
      <dgm:spPr/>
      <dgm:t>
        <a:bodyPr/>
        <a:lstStyle/>
        <a:p>
          <a:endParaRPr lang="en-US"/>
        </a:p>
      </dgm:t>
    </dgm:pt>
    <dgm:pt modelId="{B9D91D07-B134-4C05-8367-AC7EF368CF45}">
      <dgm:prSet phldrT="[Text]"/>
      <dgm:spPr/>
      <dgm:t>
        <a:bodyPr/>
        <a:lstStyle/>
        <a:p>
          <a:r>
            <a:rPr lang="en-US" dirty="0" smtClean="0"/>
            <a:t>Located  in the Development Plan tab.</a:t>
          </a:r>
          <a:endParaRPr lang="en-US" dirty="0"/>
        </a:p>
      </dgm:t>
    </dgm:pt>
    <dgm:pt modelId="{2E86F694-0CE4-480C-8850-BD1E59AB1AC2}" type="parTrans" cxnId="{D6187D12-E0EF-44D5-B74F-61220DEC16C6}">
      <dgm:prSet/>
      <dgm:spPr/>
      <dgm:t>
        <a:bodyPr/>
        <a:lstStyle/>
        <a:p>
          <a:endParaRPr lang="en-US"/>
        </a:p>
      </dgm:t>
    </dgm:pt>
    <dgm:pt modelId="{38A612FC-B046-4455-BEBF-690C0AC877D5}" type="sibTrans" cxnId="{D6187D12-E0EF-44D5-B74F-61220DEC16C6}">
      <dgm:prSet/>
      <dgm:spPr/>
      <dgm:t>
        <a:bodyPr/>
        <a:lstStyle/>
        <a:p>
          <a:endParaRPr lang="en-US"/>
        </a:p>
      </dgm:t>
    </dgm:pt>
    <dgm:pt modelId="{7D05789F-B41C-4600-9DC0-DD4CFF21A159}">
      <dgm:prSet phldrT="[Text]"/>
      <dgm:spPr/>
      <dgm:t>
        <a:bodyPr/>
        <a:lstStyle/>
        <a:p>
          <a:r>
            <a:rPr lang="en-US" dirty="0" smtClean="0"/>
            <a:t>During the review period, you will have the opportunity to review and, if necessary, modify these goals with your manager.</a:t>
          </a:r>
          <a:endParaRPr lang="en-US" dirty="0"/>
        </a:p>
      </dgm:t>
    </dgm:pt>
    <dgm:pt modelId="{4F7248B4-6D97-41F9-A2EA-EE9402851CEC}" type="parTrans" cxnId="{2FCD2F2F-C416-4371-BAC4-D1B0EB731CB0}">
      <dgm:prSet/>
      <dgm:spPr/>
      <dgm:t>
        <a:bodyPr/>
        <a:lstStyle/>
        <a:p>
          <a:endParaRPr lang="en-US"/>
        </a:p>
      </dgm:t>
    </dgm:pt>
    <dgm:pt modelId="{4AA9F668-CA77-41E6-812E-DF6227138B0C}" type="sibTrans" cxnId="{2FCD2F2F-C416-4371-BAC4-D1B0EB731CB0}">
      <dgm:prSet/>
      <dgm:spPr/>
      <dgm:t>
        <a:bodyPr/>
        <a:lstStyle/>
        <a:p>
          <a:endParaRPr lang="en-US"/>
        </a:p>
      </dgm:t>
    </dgm:pt>
    <dgm:pt modelId="{94FEC5DE-E720-40C7-839D-CC2C1BE3BE59}">
      <dgm:prSet phldrT="[Text]"/>
      <dgm:spPr/>
      <dgm:t>
        <a:bodyPr/>
        <a:lstStyle/>
        <a:p>
          <a:r>
            <a:rPr lang="en-US" dirty="0" smtClean="0"/>
            <a:t>Located in the Goal Plan tab.</a:t>
          </a:r>
          <a:endParaRPr lang="en-US" dirty="0"/>
        </a:p>
      </dgm:t>
    </dgm:pt>
    <dgm:pt modelId="{37C2F5B0-6333-497A-8F12-DC4A644C35ED}" type="parTrans" cxnId="{C5F5B117-A038-4306-8BC2-22B1082D0D62}">
      <dgm:prSet/>
      <dgm:spPr/>
      <dgm:t>
        <a:bodyPr/>
        <a:lstStyle/>
        <a:p>
          <a:endParaRPr lang="en-US"/>
        </a:p>
      </dgm:t>
    </dgm:pt>
    <dgm:pt modelId="{294B62F3-65D8-4265-9561-195BF604836A}" type="sibTrans" cxnId="{C5F5B117-A038-4306-8BC2-22B1082D0D62}">
      <dgm:prSet/>
      <dgm:spPr/>
      <dgm:t>
        <a:bodyPr/>
        <a:lstStyle/>
        <a:p>
          <a:endParaRPr lang="en-US"/>
        </a:p>
      </dgm:t>
    </dgm:pt>
    <dgm:pt modelId="{84B5D0D1-2EE1-47BB-9594-D32890F51938}">
      <dgm:prSet phldrT="[Text]"/>
      <dgm:spPr/>
      <dgm:t>
        <a:bodyPr/>
        <a:lstStyle/>
        <a:p>
          <a:endParaRPr lang="en-US" dirty="0"/>
        </a:p>
      </dgm:t>
    </dgm:pt>
    <dgm:pt modelId="{F625F052-9FCA-4702-8C66-47289B4656F3}" type="parTrans" cxnId="{2E5315BF-968A-4A95-89B8-7F3DF1359047}">
      <dgm:prSet/>
      <dgm:spPr/>
      <dgm:t>
        <a:bodyPr/>
        <a:lstStyle/>
        <a:p>
          <a:endParaRPr lang="en-US"/>
        </a:p>
      </dgm:t>
    </dgm:pt>
    <dgm:pt modelId="{64016BC5-BE6E-4CFA-8180-D17F1E9776A2}" type="sibTrans" cxnId="{2E5315BF-968A-4A95-89B8-7F3DF1359047}">
      <dgm:prSet/>
      <dgm:spPr/>
      <dgm:t>
        <a:bodyPr/>
        <a:lstStyle/>
        <a:p>
          <a:endParaRPr lang="en-US"/>
        </a:p>
      </dgm:t>
    </dgm:pt>
    <dgm:pt modelId="{374B6F74-8EC9-4964-9074-B9C4F32ECD68}">
      <dgm:prSet phldrT="[Text]"/>
      <dgm:spPr/>
      <dgm:t>
        <a:bodyPr/>
        <a:lstStyle/>
        <a:p>
          <a:endParaRPr lang="en-US" dirty="0"/>
        </a:p>
      </dgm:t>
    </dgm:pt>
    <dgm:pt modelId="{B0BB006C-8DEF-4919-9387-57ED4E2A8DA2}" type="parTrans" cxnId="{8FC6BCC8-77D1-42A2-8852-74CC1774656A}">
      <dgm:prSet/>
      <dgm:spPr/>
      <dgm:t>
        <a:bodyPr/>
        <a:lstStyle/>
        <a:p>
          <a:endParaRPr lang="en-US"/>
        </a:p>
      </dgm:t>
    </dgm:pt>
    <dgm:pt modelId="{14CDBFA8-927F-4D7B-A141-126126B75CC5}" type="sibTrans" cxnId="{8FC6BCC8-77D1-42A2-8852-74CC1774656A}">
      <dgm:prSet/>
      <dgm:spPr/>
      <dgm:t>
        <a:bodyPr/>
        <a:lstStyle/>
        <a:p>
          <a:endParaRPr lang="en-US"/>
        </a:p>
      </dgm:t>
    </dgm:pt>
    <dgm:pt modelId="{A7653508-FBB3-4999-A696-CFABE8D5C1F9}">
      <dgm:prSet phldrT="[Text]"/>
      <dgm:spPr/>
      <dgm:t>
        <a:bodyPr/>
        <a:lstStyle/>
        <a:p>
          <a:endParaRPr lang="en-US" dirty="0"/>
        </a:p>
      </dgm:t>
    </dgm:pt>
    <dgm:pt modelId="{13B3121C-E02D-4799-AEC0-3B9EB09A4A2D}" type="parTrans" cxnId="{E9407667-37DE-4929-BA73-73EBA8D4F347}">
      <dgm:prSet/>
      <dgm:spPr/>
      <dgm:t>
        <a:bodyPr/>
        <a:lstStyle/>
        <a:p>
          <a:endParaRPr lang="en-US"/>
        </a:p>
      </dgm:t>
    </dgm:pt>
    <dgm:pt modelId="{439668E5-C634-47E6-8E80-0C548FE2FC11}" type="sibTrans" cxnId="{E9407667-37DE-4929-BA73-73EBA8D4F347}">
      <dgm:prSet/>
      <dgm:spPr/>
      <dgm:t>
        <a:bodyPr/>
        <a:lstStyle/>
        <a:p>
          <a:endParaRPr lang="en-US"/>
        </a:p>
      </dgm:t>
    </dgm:pt>
    <dgm:pt modelId="{0E971229-9644-4A0E-B37C-6AC228A1D484}">
      <dgm:prSet phldrT="[Text]"/>
      <dgm:spPr/>
      <dgm:t>
        <a:bodyPr/>
        <a:lstStyle/>
        <a:p>
          <a:endParaRPr lang="en-US" dirty="0"/>
        </a:p>
      </dgm:t>
    </dgm:pt>
    <dgm:pt modelId="{1368E74E-3600-436C-9D70-B3713992F990}" type="parTrans" cxnId="{19FB02EC-E651-4FED-BD58-55191710E983}">
      <dgm:prSet/>
      <dgm:spPr/>
    </dgm:pt>
    <dgm:pt modelId="{547FEAB6-9D62-49EA-A0A3-C5D9E2BE6E85}" type="sibTrans" cxnId="{19FB02EC-E651-4FED-BD58-55191710E983}">
      <dgm:prSet/>
      <dgm:spPr/>
    </dgm:pt>
    <dgm:pt modelId="{B1E98F2E-8F66-49D1-B319-5089BCF9D0FC}" type="pres">
      <dgm:prSet presAssocID="{2B1068DD-0F46-45E4-8F0E-1CDC0ABE91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A733B7-8F73-4B87-8D9D-56B4F5B2FDAF}" type="pres">
      <dgm:prSet presAssocID="{D232FE1F-08A5-4EDB-9D4D-4DE556B956BB}" presName="composite" presStyleCnt="0"/>
      <dgm:spPr/>
    </dgm:pt>
    <dgm:pt modelId="{3CF3BE4A-5996-4DC7-8D89-7E330DCDE425}" type="pres">
      <dgm:prSet presAssocID="{D232FE1F-08A5-4EDB-9D4D-4DE556B956B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D0A26-C5D2-4FED-8FAE-C79BE4870C3E}" type="pres">
      <dgm:prSet presAssocID="{D232FE1F-08A5-4EDB-9D4D-4DE556B956B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E5A26-A74E-4808-80A6-7CFCCECDB23D}" type="pres">
      <dgm:prSet presAssocID="{F954E335-CFB9-4A2D-9FB3-33E1D313888F}" presName="space" presStyleCnt="0"/>
      <dgm:spPr/>
    </dgm:pt>
    <dgm:pt modelId="{0B677A8E-C6D0-4D87-83A9-E43C7F7EB360}" type="pres">
      <dgm:prSet presAssocID="{1750AD22-28F2-4E77-978D-8F2D92B12F80}" presName="composite" presStyleCnt="0"/>
      <dgm:spPr/>
    </dgm:pt>
    <dgm:pt modelId="{FD6CD660-AF61-4F1D-952A-EB9182E3872D}" type="pres">
      <dgm:prSet presAssocID="{1750AD22-28F2-4E77-978D-8F2D92B12F8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DFC453-FC85-4BFC-85CB-70A96427077C}" type="pres">
      <dgm:prSet presAssocID="{1750AD22-28F2-4E77-978D-8F2D92B12F80}" presName="desTx" presStyleLbl="alignAccFollowNode1" presStyleIdx="1" presStyleCnt="2" custLinFactNeighborX="-312" custLinFactNeighborY="1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39CCC3-D254-4EA1-9690-5C41C5394979}" type="presOf" srcId="{7D05789F-B41C-4600-9DC0-DD4CFF21A159}" destId="{951D0A26-C5D2-4FED-8FAE-C79BE4870C3E}" srcOrd="0" destOrd="2" presId="urn:microsoft.com/office/officeart/2005/8/layout/hList1"/>
    <dgm:cxn modelId="{D6187D12-E0EF-44D5-B74F-61220DEC16C6}" srcId="{1750AD22-28F2-4E77-978D-8F2D92B12F80}" destId="{B9D91D07-B134-4C05-8367-AC7EF368CF45}" srcOrd="2" destOrd="0" parTransId="{2E86F694-0CE4-480C-8850-BD1E59AB1AC2}" sibTransId="{38A612FC-B046-4455-BEBF-690C0AC877D5}"/>
    <dgm:cxn modelId="{19FB02EC-E651-4FED-BD58-55191710E983}" srcId="{D232FE1F-08A5-4EDB-9D4D-4DE556B956BB}" destId="{0E971229-9644-4A0E-B37C-6AC228A1D484}" srcOrd="5" destOrd="0" parTransId="{1368E74E-3600-436C-9D70-B3713992F990}" sibTransId="{547FEAB6-9D62-49EA-A0A3-C5D9E2BE6E85}"/>
    <dgm:cxn modelId="{654F33FF-514F-4071-9D43-53316CDC740F}" type="presOf" srcId="{D4C7E6D3-2DBC-4656-BA6B-C5098F81771D}" destId="{951D0A26-C5D2-4FED-8FAE-C79BE4870C3E}" srcOrd="0" destOrd="0" presId="urn:microsoft.com/office/officeart/2005/8/layout/hList1"/>
    <dgm:cxn modelId="{2FCD2F2F-C416-4371-BAC4-D1B0EB731CB0}" srcId="{D232FE1F-08A5-4EDB-9D4D-4DE556B956BB}" destId="{7D05789F-B41C-4600-9DC0-DD4CFF21A159}" srcOrd="2" destOrd="0" parTransId="{4F7248B4-6D97-41F9-A2EA-EE9402851CEC}" sibTransId="{4AA9F668-CA77-41E6-812E-DF6227138B0C}"/>
    <dgm:cxn modelId="{23D841F6-7E40-4C42-898D-1558AC860303}" type="presOf" srcId="{1750AD22-28F2-4E77-978D-8F2D92B12F80}" destId="{FD6CD660-AF61-4F1D-952A-EB9182E3872D}" srcOrd="0" destOrd="0" presId="urn:microsoft.com/office/officeart/2005/8/layout/hList1"/>
    <dgm:cxn modelId="{80BAD3F2-4320-4BD4-83FB-EB458E43E4B5}" type="presOf" srcId="{D232FE1F-08A5-4EDB-9D4D-4DE556B956BB}" destId="{3CF3BE4A-5996-4DC7-8D89-7E330DCDE425}" srcOrd="0" destOrd="0" presId="urn:microsoft.com/office/officeart/2005/8/layout/hList1"/>
    <dgm:cxn modelId="{5AB906DD-B74C-4CE0-8717-00B4AC32C5C0}" type="presOf" srcId="{374B6F74-8EC9-4964-9074-B9C4F32ECD68}" destId="{951D0A26-C5D2-4FED-8FAE-C79BE4870C3E}" srcOrd="0" destOrd="3" presId="urn:microsoft.com/office/officeart/2005/8/layout/hList1"/>
    <dgm:cxn modelId="{F7450962-D5CD-4DA7-A2BF-0D0511FBDAAD}" type="presOf" srcId="{2B1068DD-0F46-45E4-8F0E-1CDC0ABE9109}" destId="{B1E98F2E-8F66-49D1-B319-5089BCF9D0FC}" srcOrd="0" destOrd="0" presId="urn:microsoft.com/office/officeart/2005/8/layout/hList1"/>
    <dgm:cxn modelId="{C5F5B117-A038-4306-8BC2-22B1082D0D62}" srcId="{D232FE1F-08A5-4EDB-9D4D-4DE556B956BB}" destId="{94FEC5DE-E720-40C7-839D-CC2C1BE3BE59}" srcOrd="4" destOrd="0" parTransId="{37C2F5B0-6333-497A-8F12-DC4A644C35ED}" sibTransId="{294B62F3-65D8-4265-9561-195BF604836A}"/>
    <dgm:cxn modelId="{01F5B563-CD33-413C-BC62-6A749FD02CE1}" type="presOf" srcId="{4D927BB0-667E-40ED-8304-74599CA805AC}" destId="{A8DFC453-FC85-4BFC-85CB-70A96427077C}" srcOrd="0" destOrd="0" presId="urn:microsoft.com/office/officeart/2005/8/layout/hList1"/>
    <dgm:cxn modelId="{E9407667-37DE-4929-BA73-73EBA8D4F347}" srcId="{1750AD22-28F2-4E77-978D-8F2D92B12F80}" destId="{A7653508-FBB3-4999-A696-CFABE8D5C1F9}" srcOrd="1" destOrd="0" parTransId="{13B3121C-E02D-4799-AEC0-3B9EB09A4A2D}" sibTransId="{439668E5-C634-47E6-8E80-0C548FE2FC11}"/>
    <dgm:cxn modelId="{2CAC0EBF-3B08-48B0-AC9E-B8B55C80E7E6}" type="presOf" srcId="{B9D91D07-B134-4C05-8367-AC7EF368CF45}" destId="{A8DFC453-FC85-4BFC-85CB-70A96427077C}" srcOrd="0" destOrd="2" presId="urn:microsoft.com/office/officeart/2005/8/layout/hList1"/>
    <dgm:cxn modelId="{2E5315BF-968A-4A95-89B8-7F3DF1359047}" srcId="{D232FE1F-08A5-4EDB-9D4D-4DE556B956BB}" destId="{84B5D0D1-2EE1-47BB-9594-D32890F51938}" srcOrd="1" destOrd="0" parTransId="{F625F052-9FCA-4702-8C66-47289B4656F3}" sibTransId="{64016BC5-BE6E-4CFA-8180-D17F1E9776A2}"/>
    <dgm:cxn modelId="{9EFC84F6-49E3-43C1-9442-2647FE3DB403}" type="presOf" srcId="{94FEC5DE-E720-40C7-839D-CC2C1BE3BE59}" destId="{951D0A26-C5D2-4FED-8FAE-C79BE4870C3E}" srcOrd="0" destOrd="4" presId="urn:microsoft.com/office/officeart/2005/8/layout/hList1"/>
    <dgm:cxn modelId="{C5CAD38F-089E-4814-B8E7-07D4D3E2B97D}" type="presOf" srcId="{84B5D0D1-2EE1-47BB-9594-D32890F51938}" destId="{951D0A26-C5D2-4FED-8FAE-C79BE4870C3E}" srcOrd="0" destOrd="1" presId="urn:microsoft.com/office/officeart/2005/8/layout/hList1"/>
    <dgm:cxn modelId="{1101E9F0-938B-4D65-B684-F6EF2FB7DA3D}" type="presOf" srcId="{A7653508-FBB3-4999-A696-CFABE8D5C1F9}" destId="{A8DFC453-FC85-4BFC-85CB-70A96427077C}" srcOrd="0" destOrd="1" presId="urn:microsoft.com/office/officeart/2005/8/layout/hList1"/>
    <dgm:cxn modelId="{8FC6BCC8-77D1-42A2-8852-74CC1774656A}" srcId="{D232FE1F-08A5-4EDB-9D4D-4DE556B956BB}" destId="{374B6F74-8EC9-4964-9074-B9C4F32ECD68}" srcOrd="3" destOrd="0" parTransId="{B0BB006C-8DEF-4919-9387-57ED4E2A8DA2}" sibTransId="{14CDBFA8-927F-4D7B-A141-126126B75CC5}"/>
    <dgm:cxn modelId="{71D34818-FDAF-43D8-9CCF-887B91B962FC}" type="presOf" srcId="{0E971229-9644-4A0E-B37C-6AC228A1D484}" destId="{951D0A26-C5D2-4FED-8FAE-C79BE4870C3E}" srcOrd="0" destOrd="5" presId="urn:microsoft.com/office/officeart/2005/8/layout/hList1"/>
    <dgm:cxn modelId="{89805DA1-96F7-4278-8D96-B7A3B682F866}" srcId="{2B1068DD-0F46-45E4-8F0E-1CDC0ABE9109}" destId="{D232FE1F-08A5-4EDB-9D4D-4DE556B956BB}" srcOrd="0" destOrd="0" parTransId="{1CA66C0F-9C18-4AE6-A503-15714FDA102D}" sibTransId="{F954E335-CFB9-4A2D-9FB3-33E1D313888F}"/>
    <dgm:cxn modelId="{11A377E9-DBBC-4197-BC14-639F0A7717A8}" srcId="{1750AD22-28F2-4E77-978D-8F2D92B12F80}" destId="{4D927BB0-667E-40ED-8304-74599CA805AC}" srcOrd="0" destOrd="0" parTransId="{3B86260D-6165-48DE-83E5-7AC9A13A60C9}" sibTransId="{8AABCDCB-63F7-4FB7-95F8-16E7A4117514}"/>
    <dgm:cxn modelId="{E3543E5F-DB8F-4CC5-955A-43E894F838D0}" srcId="{2B1068DD-0F46-45E4-8F0E-1CDC0ABE9109}" destId="{1750AD22-28F2-4E77-978D-8F2D92B12F80}" srcOrd="1" destOrd="0" parTransId="{32DE4347-D236-4628-9497-623031A77DDF}" sibTransId="{23EECC58-740F-4DB5-A5E2-16F40E55C14E}"/>
    <dgm:cxn modelId="{856F777E-23ED-4D26-A825-95AC312D0A30}" srcId="{D232FE1F-08A5-4EDB-9D4D-4DE556B956BB}" destId="{D4C7E6D3-2DBC-4656-BA6B-C5098F81771D}" srcOrd="0" destOrd="0" parTransId="{F0CDFC15-0F13-4C38-B279-EFF5F4E07AE2}" sibTransId="{C8E0DA54-0D12-466D-B6F7-42B19672BAF1}"/>
    <dgm:cxn modelId="{7D9F70A8-0B6D-40E4-8DB6-F3DEDEBD2D83}" type="presParOf" srcId="{B1E98F2E-8F66-49D1-B319-5089BCF9D0FC}" destId="{8FA733B7-8F73-4B87-8D9D-56B4F5B2FDAF}" srcOrd="0" destOrd="0" presId="urn:microsoft.com/office/officeart/2005/8/layout/hList1"/>
    <dgm:cxn modelId="{FC0B5B2C-8DCA-4DA0-8AD7-B85369D0D1A2}" type="presParOf" srcId="{8FA733B7-8F73-4B87-8D9D-56B4F5B2FDAF}" destId="{3CF3BE4A-5996-4DC7-8D89-7E330DCDE425}" srcOrd="0" destOrd="0" presId="urn:microsoft.com/office/officeart/2005/8/layout/hList1"/>
    <dgm:cxn modelId="{97AE8602-2EF2-4FD3-A8F6-1FAE2E703D37}" type="presParOf" srcId="{8FA733B7-8F73-4B87-8D9D-56B4F5B2FDAF}" destId="{951D0A26-C5D2-4FED-8FAE-C79BE4870C3E}" srcOrd="1" destOrd="0" presId="urn:microsoft.com/office/officeart/2005/8/layout/hList1"/>
    <dgm:cxn modelId="{0D85EC23-8474-4633-A8FF-57C70FDC054E}" type="presParOf" srcId="{B1E98F2E-8F66-49D1-B319-5089BCF9D0FC}" destId="{76CE5A26-A74E-4808-80A6-7CFCCECDB23D}" srcOrd="1" destOrd="0" presId="urn:microsoft.com/office/officeart/2005/8/layout/hList1"/>
    <dgm:cxn modelId="{FD46FF64-2936-49DE-9D76-A6B0EE6D7011}" type="presParOf" srcId="{B1E98F2E-8F66-49D1-B319-5089BCF9D0FC}" destId="{0B677A8E-C6D0-4D87-83A9-E43C7F7EB360}" srcOrd="2" destOrd="0" presId="urn:microsoft.com/office/officeart/2005/8/layout/hList1"/>
    <dgm:cxn modelId="{BA188510-9742-4E20-97C5-BB9805B856F4}" type="presParOf" srcId="{0B677A8E-C6D0-4D87-83A9-E43C7F7EB360}" destId="{FD6CD660-AF61-4F1D-952A-EB9182E3872D}" srcOrd="0" destOrd="0" presId="urn:microsoft.com/office/officeart/2005/8/layout/hList1"/>
    <dgm:cxn modelId="{47592380-64D8-4927-914F-691EABAC2A23}" type="presParOf" srcId="{0B677A8E-C6D0-4D87-83A9-E43C7F7EB360}" destId="{A8DFC453-FC85-4BFC-85CB-70A96427077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C4CFCF-D1DB-4C0A-ACE7-6B3F028223CF}" type="doc">
      <dgm:prSet loTypeId="urn:microsoft.com/office/officeart/2005/8/layout/hList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9B0560B-B9CE-4BC3-942F-3C3D7F96A8B9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Employee</a:t>
          </a:r>
          <a:endParaRPr lang="en-US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14B1B3-F9F7-4BDF-A798-100A308B69B6}" type="parTrans" cxnId="{D93166CB-CDB4-45F3-AD41-88A5CC393BF2}">
      <dgm:prSet/>
      <dgm:spPr/>
      <dgm:t>
        <a:bodyPr/>
        <a:lstStyle/>
        <a:p>
          <a:endParaRPr lang="en-US"/>
        </a:p>
      </dgm:t>
    </dgm:pt>
    <dgm:pt modelId="{9D2AAAF4-83C7-4F6E-AF40-D2384E23A996}" type="sibTrans" cxnId="{D93166CB-CDB4-45F3-AD41-88A5CC393BF2}">
      <dgm:prSet/>
      <dgm:spPr/>
      <dgm:t>
        <a:bodyPr/>
        <a:lstStyle/>
        <a:p>
          <a:endParaRPr lang="en-US"/>
        </a:p>
      </dgm:t>
    </dgm:pt>
    <dgm:pt modelId="{45E32189-4A58-4FFA-B627-9E456ACDB722}">
      <dgm:prSet phldrT="[Text]"/>
      <dgm:spPr/>
      <dgm:t>
        <a:bodyPr/>
        <a:lstStyle/>
        <a:p>
          <a:r>
            <a:rPr kumimoji="0" lang="en-US" b="0" i="0" u="none" strike="noStrike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Create</a:t>
          </a:r>
          <a:r>
            <a:rPr kumimoji="0" lang="en-US" b="0" i="0" u="none" strike="noStrike" cap="none" normalizeH="0" baseline="0" dirty="0" smtClean="0">
              <a:ln/>
              <a:effectLst/>
              <a:latin typeface="Trebuchet MS" pitchFamily="34" charset="0"/>
            </a:rPr>
            <a:t> </a:t>
          </a:r>
          <a:r>
            <a:rPr kumimoji="0" lang="en-US" b="0" i="0" u="none" strike="noStrike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SMART Goals </a:t>
          </a:r>
          <a:r>
            <a:rPr kumimoji="0" lang="en-US" b="0" i="0" u="none" strike="noStrike" cap="none" normalizeH="0" baseline="0" dirty="0" smtClean="0">
              <a:ln/>
              <a:effectLst/>
              <a:latin typeface="Trebuchet MS" pitchFamily="34" charset="0"/>
            </a:rPr>
            <a:t>aligned to their current job and business unit priorities.</a:t>
          </a:r>
          <a:endParaRPr lang="en-US" dirty="0"/>
        </a:p>
      </dgm:t>
    </dgm:pt>
    <dgm:pt modelId="{7E0A6C61-1A23-41CB-A81D-8C4E6990FC67}" type="parTrans" cxnId="{F808B3D2-7285-48A9-B2A3-CB777861E151}">
      <dgm:prSet/>
      <dgm:spPr/>
      <dgm:t>
        <a:bodyPr/>
        <a:lstStyle/>
        <a:p>
          <a:endParaRPr lang="en-US"/>
        </a:p>
      </dgm:t>
    </dgm:pt>
    <dgm:pt modelId="{B993933C-B2D7-43AB-901B-0A88E98A838D}" type="sibTrans" cxnId="{F808B3D2-7285-48A9-B2A3-CB777861E151}">
      <dgm:prSet/>
      <dgm:spPr/>
      <dgm:t>
        <a:bodyPr/>
        <a:lstStyle/>
        <a:p>
          <a:endParaRPr lang="en-US"/>
        </a:p>
      </dgm:t>
    </dgm:pt>
    <dgm:pt modelId="{935ACFAF-F1BB-490A-A406-B9039432E220}">
      <dgm:prSet phldrT="[Text]"/>
      <dgm:spPr/>
      <dgm:t>
        <a:bodyPr/>
        <a:lstStyle/>
        <a:p>
          <a:pPr rtl="0"/>
          <a:r>
            <a:rPr kumimoji="0" lang="en-US" b="0" i="0" u="none" strike="noStrike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Collaborate</a:t>
          </a:r>
          <a:r>
            <a:rPr kumimoji="0" lang="en-US" b="0" i="0" u="none" strike="noStrike" cap="none" normalizeH="0" baseline="0" dirty="0" smtClean="0">
              <a:ln/>
              <a:effectLst/>
              <a:latin typeface="Trebuchet MS" pitchFamily="34" charset="0"/>
            </a:rPr>
            <a:t> with manager to </a:t>
          </a:r>
          <a:r>
            <a:rPr kumimoji="0" lang="en-US" b="0" i="0" u="none" strike="noStrike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update</a:t>
          </a:r>
          <a:r>
            <a:rPr kumimoji="0" lang="en-US" b="0" i="0" u="none" strike="noStrike" cap="none" normalizeH="0" baseline="0" dirty="0" smtClean="0">
              <a:ln/>
              <a:effectLst/>
              <a:latin typeface="Trebuchet MS" pitchFamily="34" charset="0"/>
            </a:rPr>
            <a:t> and add tasks on cascaded goals.</a:t>
          </a:r>
          <a:endParaRPr lang="en-US" dirty="0"/>
        </a:p>
      </dgm:t>
    </dgm:pt>
    <dgm:pt modelId="{B3AC657A-1512-40FD-8C45-B9DE4FBEF39C}" type="parTrans" cxnId="{53AFF645-E6F5-43C4-BE47-21FE4CB573AE}">
      <dgm:prSet/>
      <dgm:spPr/>
      <dgm:t>
        <a:bodyPr/>
        <a:lstStyle/>
        <a:p>
          <a:endParaRPr lang="en-US"/>
        </a:p>
      </dgm:t>
    </dgm:pt>
    <dgm:pt modelId="{2A6582AC-EB35-44A7-8BD0-580A186570AB}" type="sibTrans" cxnId="{53AFF645-E6F5-43C4-BE47-21FE4CB573AE}">
      <dgm:prSet/>
      <dgm:spPr/>
      <dgm:t>
        <a:bodyPr/>
        <a:lstStyle/>
        <a:p>
          <a:endParaRPr lang="en-US"/>
        </a:p>
      </dgm:t>
    </dgm:pt>
    <dgm:pt modelId="{8F8F9A17-1121-4D81-B3A2-802908A20C28}">
      <dgm:prSet phldrT="[Text]" custT="1"/>
      <dgm:spPr/>
      <dgm:t>
        <a:bodyPr/>
        <a:lstStyle/>
        <a:p>
          <a: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Manager</a:t>
          </a:r>
          <a:endParaRPr lang="en-US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C706BA-9984-411F-9883-AF0472F506B6}" type="parTrans" cxnId="{B7DE495E-521A-4124-951E-D443277627EA}">
      <dgm:prSet/>
      <dgm:spPr/>
      <dgm:t>
        <a:bodyPr/>
        <a:lstStyle/>
        <a:p>
          <a:endParaRPr lang="en-US"/>
        </a:p>
      </dgm:t>
    </dgm:pt>
    <dgm:pt modelId="{C6369A15-8404-4B1B-A126-28F6BBE24733}" type="sibTrans" cxnId="{B7DE495E-521A-4124-951E-D443277627EA}">
      <dgm:prSet/>
      <dgm:spPr/>
      <dgm:t>
        <a:bodyPr/>
        <a:lstStyle/>
        <a:p>
          <a:endParaRPr lang="en-US"/>
        </a:p>
      </dgm:t>
    </dgm:pt>
    <dgm:pt modelId="{0FE23A01-26BB-49B8-9F9E-D1AC0BB677F7}">
      <dgm:prSet phldrT="[Text]"/>
      <dgm:spPr/>
      <dgm:t>
        <a:bodyPr/>
        <a:lstStyle/>
        <a:p>
          <a:pPr rtl="0"/>
          <a:r>
            <a:rPr kumimoji="0" lang="en-US" b="0" i="0" u="none" strike="noStrike" cap="none" normalizeH="0" baseline="0" dirty="0" smtClean="0">
              <a:ln/>
              <a:effectLst/>
              <a:latin typeface="Trebuchet MS" pitchFamily="34" charset="0"/>
            </a:rPr>
            <a:t>Work </a:t>
          </a:r>
          <a:r>
            <a:rPr kumimoji="0" lang="en-US" b="0" i="0" u="none" strike="noStrike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collaboratively</a:t>
          </a:r>
          <a:r>
            <a:rPr kumimoji="0" lang="en-US" b="0" i="0" u="none" strike="noStrike" cap="none" normalizeH="0" baseline="0" dirty="0" smtClean="0">
              <a:ln/>
              <a:effectLst/>
              <a:latin typeface="Trebuchet MS" pitchFamily="34" charset="0"/>
            </a:rPr>
            <a:t> to update, and </a:t>
          </a:r>
          <a:r>
            <a:rPr kumimoji="0" lang="en-US" b="0" i="0" u="none" strike="noStrike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provide feedback</a:t>
          </a:r>
          <a:r>
            <a:rPr kumimoji="0" lang="en-US" b="0" i="0" u="none" strike="noStrike" cap="none" normalizeH="0" baseline="0" dirty="0" smtClean="0">
              <a:ln/>
              <a:effectLst/>
              <a:latin typeface="Trebuchet MS" pitchFamily="34" charset="0"/>
            </a:rPr>
            <a:t> on employee’s goal plan.</a:t>
          </a:r>
          <a:endParaRPr lang="en-US" dirty="0"/>
        </a:p>
      </dgm:t>
    </dgm:pt>
    <dgm:pt modelId="{3FC31477-7952-4B6B-B24F-43463468EBBD}" type="parTrans" cxnId="{F7039F21-371D-433B-A867-C5FABAF1C5B7}">
      <dgm:prSet/>
      <dgm:spPr/>
      <dgm:t>
        <a:bodyPr/>
        <a:lstStyle/>
        <a:p>
          <a:endParaRPr lang="en-US"/>
        </a:p>
      </dgm:t>
    </dgm:pt>
    <dgm:pt modelId="{35F53A81-A5D2-4C20-AA4A-8AB527C1F85A}" type="sibTrans" cxnId="{F7039F21-371D-433B-A867-C5FABAF1C5B7}">
      <dgm:prSet/>
      <dgm:spPr/>
      <dgm:t>
        <a:bodyPr/>
        <a:lstStyle/>
        <a:p>
          <a:endParaRPr lang="en-US"/>
        </a:p>
      </dgm:t>
    </dgm:pt>
    <dgm:pt modelId="{21DE87F3-2EC7-4637-94C7-1A742D7B02E4}">
      <dgm:prSet phldrT="[Text]"/>
      <dgm:spPr/>
      <dgm:t>
        <a:bodyPr/>
        <a:lstStyle/>
        <a:p>
          <a:pPr rtl="0"/>
          <a:r>
            <a:rPr kumimoji="0" lang="en-US" b="0" i="0" u="none" strike="noStrike" cap="none" normalizeH="0" baseline="0" dirty="0" smtClean="0">
              <a:ln/>
              <a:effectLst/>
              <a:latin typeface="Trebuchet MS" pitchFamily="34" charset="0"/>
            </a:rPr>
            <a:t>Ensure employee’s goals </a:t>
          </a:r>
          <a:r>
            <a:rPr kumimoji="0" lang="en-US" b="0" i="0" u="none" strike="noStrike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align</a:t>
          </a:r>
          <a:r>
            <a:rPr kumimoji="0" lang="en-US" b="0" i="0" u="none" strike="noStrike" cap="none" normalizeH="0" baseline="0" dirty="0" smtClean="0">
              <a:ln/>
              <a:effectLst/>
              <a:latin typeface="Trebuchet MS" pitchFamily="34" charset="0"/>
            </a:rPr>
            <a:t> to achieve role, team, and business unit goals.</a:t>
          </a:r>
          <a:endParaRPr lang="en-US" dirty="0"/>
        </a:p>
      </dgm:t>
    </dgm:pt>
    <dgm:pt modelId="{9FB2CD1A-8C54-4AE5-A32D-0902E61D1F7E}" type="parTrans" cxnId="{09ADF969-0673-4F3F-8E1B-6FA4A84C2347}">
      <dgm:prSet/>
      <dgm:spPr/>
      <dgm:t>
        <a:bodyPr/>
        <a:lstStyle/>
        <a:p>
          <a:endParaRPr lang="en-US"/>
        </a:p>
      </dgm:t>
    </dgm:pt>
    <dgm:pt modelId="{B178DC0D-09D8-42B0-9AD5-F7F114D46826}" type="sibTrans" cxnId="{09ADF969-0673-4F3F-8E1B-6FA4A84C2347}">
      <dgm:prSet/>
      <dgm:spPr/>
      <dgm:t>
        <a:bodyPr/>
        <a:lstStyle/>
        <a:p>
          <a:endParaRPr lang="en-US"/>
        </a:p>
      </dgm:t>
    </dgm:pt>
    <dgm:pt modelId="{182E94E2-D5FA-4353-ACF1-FC2CED344DC3}">
      <dgm:prSet phldrT="[Text]"/>
      <dgm:spPr/>
      <dgm:t>
        <a:bodyPr/>
        <a:lstStyle/>
        <a:p>
          <a:pPr rtl="0"/>
          <a:r>
            <a:rPr kumimoji="0" lang="en-US" b="0" i="0" u="none" strike="noStrike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Focus</a:t>
          </a:r>
          <a:r>
            <a:rPr kumimoji="0" lang="en-US" b="0" i="0" u="none" strike="noStrike" cap="none" normalizeH="0" baseline="0" dirty="0" smtClean="0">
              <a:ln/>
              <a:effectLst/>
              <a:latin typeface="Trebuchet MS" pitchFamily="34" charset="0"/>
            </a:rPr>
            <a:t> current job </a:t>
          </a:r>
          <a:r>
            <a:rPr kumimoji="0" lang="en-US" b="0" i="0" u="none" strike="noStrike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performance</a:t>
          </a:r>
          <a:r>
            <a:rPr kumimoji="0" lang="en-US" b="0" i="0" u="none" strike="noStrike" cap="none" normalizeH="0" baseline="0" dirty="0" smtClean="0">
              <a:ln/>
              <a:effectLst/>
              <a:latin typeface="Trebuchet MS" pitchFamily="34" charset="0"/>
            </a:rPr>
            <a:t>  to achieve goals and pursue individual career development goals.</a:t>
          </a:r>
          <a:endParaRPr lang="en-US" dirty="0"/>
        </a:p>
      </dgm:t>
    </dgm:pt>
    <dgm:pt modelId="{F02D5F2F-382F-49E7-BF4C-350B5471329B}" type="parTrans" cxnId="{C8BABFFF-9628-46BC-9212-3853440A41CC}">
      <dgm:prSet/>
      <dgm:spPr/>
      <dgm:t>
        <a:bodyPr/>
        <a:lstStyle/>
        <a:p>
          <a:endParaRPr lang="en-US"/>
        </a:p>
      </dgm:t>
    </dgm:pt>
    <dgm:pt modelId="{C9619E54-9C6A-47DA-AB31-12C342379C6B}" type="sibTrans" cxnId="{C8BABFFF-9628-46BC-9212-3853440A41CC}">
      <dgm:prSet/>
      <dgm:spPr/>
      <dgm:t>
        <a:bodyPr/>
        <a:lstStyle/>
        <a:p>
          <a:endParaRPr lang="en-US"/>
        </a:p>
      </dgm:t>
    </dgm:pt>
    <dgm:pt modelId="{973940E1-0CD2-490A-8874-F2B69DC0B651}">
      <dgm:prSet phldrT="[Text]"/>
      <dgm:spPr/>
      <dgm:t>
        <a:bodyPr/>
        <a:lstStyle/>
        <a:p>
          <a:pPr rtl="0"/>
          <a:r>
            <a:rPr kumimoji="0" lang="en-US" b="0" i="0" u="none" strike="noStrike" cap="none" normalizeH="0" baseline="0" dirty="0" smtClean="0">
              <a:ln/>
              <a:effectLst/>
              <a:latin typeface="Trebuchet MS" pitchFamily="34" charset="0"/>
            </a:rPr>
            <a:t>Actively </a:t>
          </a:r>
          <a:r>
            <a:rPr kumimoji="0" lang="en-US" b="0" i="0" u="none" strike="noStrike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monitor</a:t>
          </a:r>
          <a:r>
            <a:rPr kumimoji="0" lang="en-US" b="0" i="0" u="none" strike="noStrike" cap="none" normalizeH="0" baseline="0" dirty="0" smtClean="0">
              <a:ln/>
              <a:effectLst/>
              <a:latin typeface="Trebuchet MS" pitchFamily="34" charset="0"/>
            </a:rPr>
            <a:t> Goals ensuring effective communication of progress up and down the organization.</a:t>
          </a:r>
          <a:endParaRPr lang="en-US" dirty="0"/>
        </a:p>
      </dgm:t>
    </dgm:pt>
    <dgm:pt modelId="{00A8E789-68F9-4794-A9DB-9D4BFEE829EB}" type="parTrans" cxnId="{83F1380B-4531-4B1B-904B-B1F29CAB7505}">
      <dgm:prSet/>
      <dgm:spPr/>
      <dgm:t>
        <a:bodyPr/>
        <a:lstStyle/>
        <a:p>
          <a:endParaRPr lang="en-US"/>
        </a:p>
      </dgm:t>
    </dgm:pt>
    <dgm:pt modelId="{2D1AA5B2-5620-400B-9849-A6BE833ACBC3}" type="sibTrans" cxnId="{83F1380B-4531-4B1B-904B-B1F29CAB7505}">
      <dgm:prSet/>
      <dgm:spPr/>
      <dgm:t>
        <a:bodyPr/>
        <a:lstStyle/>
        <a:p>
          <a:endParaRPr lang="en-US"/>
        </a:p>
      </dgm:t>
    </dgm:pt>
    <dgm:pt modelId="{C1DB365B-4F2A-4515-B8A6-7DD5483D559A}">
      <dgm:prSet phldrT="[Text]"/>
      <dgm:spPr/>
      <dgm:t>
        <a:bodyPr/>
        <a:lstStyle/>
        <a:p>
          <a:endParaRPr lang="en-US" dirty="0"/>
        </a:p>
      </dgm:t>
    </dgm:pt>
    <dgm:pt modelId="{66884797-E781-438C-9366-512CE5BB590D}" type="parTrans" cxnId="{FCE42BC7-0214-43FE-A85C-27096E7E9E55}">
      <dgm:prSet/>
      <dgm:spPr/>
      <dgm:t>
        <a:bodyPr/>
        <a:lstStyle/>
        <a:p>
          <a:endParaRPr lang="en-US"/>
        </a:p>
      </dgm:t>
    </dgm:pt>
    <dgm:pt modelId="{515E4F9C-84E9-42D2-B98D-FBBCE037D716}" type="sibTrans" cxnId="{FCE42BC7-0214-43FE-A85C-27096E7E9E55}">
      <dgm:prSet/>
      <dgm:spPr/>
      <dgm:t>
        <a:bodyPr/>
        <a:lstStyle/>
        <a:p>
          <a:endParaRPr lang="en-US"/>
        </a:p>
      </dgm:t>
    </dgm:pt>
    <dgm:pt modelId="{6B4561F7-A113-4FE8-8BED-AAE93A150E79}">
      <dgm:prSet phldrT="[Text]"/>
      <dgm:spPr/>
      <dgm:t>
        <a:bodyPr/>
        <a:lstStyle/>
        <a:p>
          <a:pPr rtl="0"/>
          <a:endParaRPr lang="en-US" dirty="0"/>
        </a:p>
      </dgm:t>
    </dgm:pt>
    <dgm:pt modelId="{BAFED625-28AF-4467-855C-3642D920E0DC}" type="parTrans" cxnId="{0DCE8902-ECF9-4123-8BF2-F4CB92FB7BAB}">
      <dgm:prSet/>
      <dgm:spPr/>
      <dgm:t>
        <a:bodyPr/>
        <a:lstStyle/>
        <a:p>
          <a:endParaRPr lang="en-US"/>
        </a:p>
      </dgm:t>
    </dgm:pt>
    <dgm:pt modelId="{C1FB494C-6C5A-4E97-8CC5-1936292FD104}" type="sibTrans" cxnId="{0DCE8902-ECF9-4123-8BF2-F4CB92FB7BAB}">
      <dgm:prSet/>
      <dgm:spPr/>
      <dgm:t>
        <a:bodyPr/>
        <a:lstStyle/>
        <a:p>
          <a:endParaRPr lang="en-US"/>
        </a:p>
      </dgm:t>
    </dgm:pt>
    <dgm:pt modelId="{145827B0-CB38-49D1-B874-9EDBF216893B}">
      <dgm:prSet phldrT="[Text]"/>
      <dgm:spPr/>
      <dgm:t>
        <a:bodyPr/>
        <a:lstStyle/>
        <a:p>
          <a:pPr rtl="0"/>
          <a:endParaRPr lang="en-US" dirty="0"/>
        </a:p>
      </dgm:t>
    </dgm:pt>
    <dgm:pt modelId="{54DE2CE0-9986-47BE-9E28-41431304F412}" type="parTrans" cxnId="{ACB70505-5BA1-45B9-BB19-5BC30B17EA0A}">
      <dgm:prSet/>
      <dgm:spPr/>
      <dgm:t>
        <a:bodyPr/>
        <a:lstStyle/>
        <a:p>
          <a:endParaRPr lang="en-US"/>
        </a:p>
      </dgm:t>
    </dgm:pt>
    <dgm:pt modelId="{891A0551-4CC0-421B-8E93-C4F3D2FBE484}" type="sibTrans" cxnId="{ACB70505-5BA1-45B9-BB19-5BC30B17EA0A}">
      <dgm:prSet/>
      <dgm:spPr/>
      <dgm:t>
        <a:bodyPr/>
        <a:lstStyle/>
        <a:p>
          <a:endParaRPr lang="en-US"/>
        </a:p>
      </dgm:t>
    </dgm:pt>
    <dgm:pt modelId="{D5B2AA07-D319-4333-BBA6-93EAEB2C713A}">
      <dgm:prSet phldrT="[Text]"/>
      <dgm:spPr/>
      <dgm:t>
        <a:bodyPr/>
        <a:lstStyle/>
        <a:p>
          <a:pPr rtl="0"/>
          <a:endParaRPr lang="en-US" dirty="0"/>
        </a:p>
      </dgm:t>
    </dgm:pt>
    <dgm:pt modelId="{F8911504-55A9-4A93-90A0-DA28422EF7F5}" type="parTrans" cxnId="{FA809DE1-2A54-4FBC-9BB9-ED5344B97255}">
      <dgm:prSet/>
      <dgm:spPr/>
      <dgm:t>
        <a:bodyPr/>
        <a:lstStyle/>
        <a:p>
          <a:endParaRPr lang="en-US"/>
        </a:p>
      </dgm:t>
    </dgm:pt>
    <dgm:pt modelId="{1959AE70-CB49-480C-8DEC-039ED0671C53}" type="sibTrans" cxnId="{FA809DE1-2A54-4FBC-9BB9-ED5344B97255}">
      <dgm:prSet/>
      <dgm:spPr/>
      <dgm:t>
        <a:bodyPr/>
        <a:lstStyle/>
        <a:p>
          <a:endParaRPr lang="en-US"/>
        </a:p>
      </dgm:t>
    </dgm:pt>
    <dgm:pt modelId="{706E0A48-AAF1-460B-A94F-2F3F7D140E95}" type="pres">
      <dgm:prSet presAssocID="{69C4CFCF-D1DB-4C0A-ACE7-6B3F028223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613EBB-AA1C-43B8-A095-46EEC0D8FDC0}" type="pres">
      <dgm:prSet presAssocID="{F9B0560B-B9CE-4BC3-942F-3C3D7F96A8B9}" presName="composite" presStyleCnt="0"/>
      <dgm:spPr/>
      <dgm:t>
        <a:bodyPr/>
        <a:lstStyle/>
        <a:p>
          <a:endParaRPr lang="en-US"/>
        </a:p>
      </dgm:t>
    </dgm:pt>
    <dgm:pt modelId="{838D6F95-8FF6-4B20-927E-27A9618072DE}" type="pres">
      <dgm:prSet presAssocID="{F9B0560B-B9CE-4BC3-942F-3C3D7F96A8B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357BC-4AAC-4580-B999-CB0B028DC523}" type="pres">
      <dgm:prSet presAssocID="{F9B0560B-B9CE-4BC3-942F-3C3D7F96A8B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9B632-ACFF-46A0-8C2E-903B8D3C7698}" type="pres">
      <dgm:prSet presAssocID="{9D2AAAF4-83C7-4F6E-AF40-D2384E23A996}" presName="space" presStyleCnt="0"/>
      <dgm:spPr/>
      <dgm:t>
        <a:bodyPr/>
        <a:lstStyle/>
        <a:p>
          <a:endParaRPr lang="en-US"/>
        </a:p>
      </dgm:t>
    </dgm:pt>
    <dgm:pt modelId="{4E2F0761-29F4-49EB-AB84-ADC8A7F44F04}" type="pres">
      <dgm:prSet presAssocID="{8F8F9A17-1121-4D81-B3A2-802908A20C28}" presName="composite" presStyleCnt="0"/>
      <dgm:spPr/>
      <dgm:t>
        <a:bodyPr/>
        <a:lstStyle/>
        <a:p>
          <a:endParaRPr lang="en-US"/>
        </a:p>
      </dgm:t>
    </dgm:pt>
    <dgm:pt modelId="{5D34A037-3836-4718-B014-D82BD398BEAD}" type="pres">
      <dgm:prSet presAssocID="{8F8F9A17-1121-4D81-B3A2-802908A20C2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9D6D8-F72F-4783-A2A8-725C85D56E49}" type="pres">
      <dgm:prSet presAssocID="{8F8F9A17-1121-4D81-B3A2-802908A20C2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AFF645-E6F5-43C4-BE47-21FE4CB573AE}" srcId="{F9B0560B-B9CE-4BC3-942F-3C3D7F96A8B9}" destId="{935ACFAF-F1BB-490A-A406-B9039432E220}" srcOrd="2" destOrd="0" parTransId="{B3AC657A-1512-40FD-8C45-B9DE4FBEF39C}" sibTransId="{2A6582AC-EB35-44A7-8BD0-580A186570AB}"/>
    <dgm:cxn modelId="{C8BABFFF-9628-46BC-9212-3853440A41CC}" srcId="{F9B0560B-B9CE-4BC3-942F-3C3D7F96A8B9}" destId="{182E94E2-D5FA-4353-ACF1-FC2CED344DC3}" srcOrd="4" destOrd="0" parTransId="{F02D5F2F-382F-49E7-BF4C-350B5471329B}" sibTransId="{C9619E54-9C6A-47DA-AB31-12C342379C6B}"/>
    <dgm:cxn modelId="{F808B3D2-7285-48A9-B2A3-CB777861E151}" srcId="{F9B0560B-B9CE-4BC3-942F-3C3D7F96A8B9}" destId="{45E32189-4A58-4FFA-B627-9E456ACDB722}" srcOrd="0" destOrd="0" parTransId="{7E0A6C61-1A23-41CB-A81D-8C4E6990FC67}" sibTransId="{B993933C-B2D7-43AB-901B-0A88E98A838D}"/>
    <dgm:cxn modelId="{A2E241B9-58DA-47C5-A1AB-EB9B12F2F7C1}" type="presOf" srcId="{973940E1-0CD2-490A-8874-F2B69DC0B651}" destId="{8A99D6D8-F72F-4783-A2A8-725C85D56E49}" srcOrd="0" destOrd="4" presId="urn:microsoft.com/office/officeart/2005/8/layout/hList1"/>
    <dgm:cxn modelId="{87DCD7CF-B0BC-45C9-9345-C8B4A2B998EA}" type="presOf" srcId="{0FE23A01-26BB-49B8-9F9E-D1AC0BB677F7}" destId="{8A99D6D8-F72F-4783-A2A8-725C85D56E49}" srcOrd="0" destOrd="0" presId="urn:microsoft.com/office/officeart/2005/8/layout/hList1"/>
    <dgm:cxn modelId="{D93166CB-CDB4-45F3-AD41-88A5CC393BF2}" srcId="{69C4CFCF-D1DB-4C0A-ACE7-6B3F028223CF}" destId="{F9B0560B-B9CE-4BC3-942F-3C3D7F96A8B9}" srcOrd="0" destOrd="0" parTransId="{2014B1B3-F9F7-4BDF-A798-100A308B69B6}" sibTransId="{9D2AAAF4-83C7-4F6E-AF40-D2384E23A996}"/>
    <dgm:cxn modelId="{68535247-0131-4E86-AB4A-E27DA26FB702}" type="presOf" srcId="{6B4561F7-A113-4FE8-8BED-AAE93A150E79}" destId="{535357BC-4AAC-4580-B999-CB0B028DC523}" srcOrd="0" destOrd="3" presId="urn:microsoft.com/office/officeart/2005/8/layout/hList1"/>
    <dgm:cxn modelId="{09ADF969-0673-4F3F-8E1B-6FA4A84C2347}" srcId="{8F8F9A17-1121-4D81-B3A2-802908A20C28}" destId="{21DE87F3-2EC7-4637-94C7-1A742D7B02E4}" srcOrd="2" destOrd="0" parTransId="{9FB2CD1A-8C54-4AE5-A32D-0902E61D1F7E}" sibTransId="{B178DC0D-09D8-42B0-9AD5-F7F114D46826}"/>
    <dgm:cxn modelId="{FA809DE1-2A54-4FBC-9BB9-ED5344B97255}" srcId="{8F8F9A17-1121-4D81-B3A2-802908A20C28}" destId="{D5B2AA07-D319-4333-BBA6-93EAEB2C713A}" srcOrd="3" destOrd="0" parTransId="{F8911504-55A9-4A93-90A0-DA28422EF7F5}" sibTransId="{1959AE70-CB49-480C-8DEC-039ED0671C53}"/>
    <dgm:cxn modelId="{B7DE495E-521A-4124-951E-D443277627EA}" srcId="{69C4CFCF-D1DB-4C0A-ACE7-6B3F028223CF}" destId="{8F8F9A17-1121-4D81-B3A2-802908A20C28}" srcOrd="1" destOrd="0" parTransId="{2BC706BA-9984-411F-9883-AF0472F506B6}" sibTransId="{C6369A15-8404-4B1B-A126-28F6BBE24733}"/>
    <dgm:cxn modelId="{0DCE8902-ECF9-4123-8BF2-F4CB92FB7BAB}" srcId="{F9B0560B-B9CE-4BC3-942F-3C3D7F96A8B9}" destId="{6B4561F7-A113-4FE8-8BED-AAE93A150E79}" srcOrd="3" destOrd="0" parTransId="{BAFED625-28AF-4467-855C-3642D920E0DC}" sibTransId="{C1FB494C-6C5A-4E97-8CC5-1936292FD104}"/>
    <dgm:cxn modelId="{AAD0BABE-6622-4727-AF71-6ADF1AF8F644}" type="presOf" srcId="{8F8F9A17-1121-4D81-B3A2-802908A20C28}" destId="{5D34A037-3836-4718-B014-D82BD398BEAD}" srcOrd="0" destOrd="0" presId="urn:microsoft.com/office/officeart/2005/8/layout/hList1"/>
    <dgm:cxn modelId="{3DB9D23C-7A32-4F6A-A962-3B0C70F0548B}" type="presOf" srcId="{45E32189-4A58-4FFA-B627-9E456ACDB722}" destId="{535357BC-4AAC-4580-B999-CB0B028DC523}" srcOrd="0" destOrd="0" presId="urn:microsoft.com/office/officeart/2005/8/layout/hList1"/>
    <dgm:cxn modelId="{3DB6911E-863F-490A-AF0A-C875E27B1FB7}" type="presOf" srcId="{935ACFAF-F1BB-490A-A406-B9039432E220}" destId="{535357BC-4AAC-4580-B999-CB0B028DC523}" srcOrd="0" destOrd="2" presId="urn:microsoft.com/office/officeart/2005/8/layout/hList1"/>
    <dgm:cxn modelId="{B1C94250-3476-4C1E-9CE5-CB769FECF3C6}" type="presOf" srcId="{69C4CFCF-D1DB-4C0A-ACE7-6B3F028223CF}" destId="{706E0A48-AAF1-460B-A94F-2F3F7D140E95}" srcOrd="0" destOrd="0" presId="urn:microsoft.com/office/officeart/2005/8/layout/hList1"/>
    <dgm:cxn modelId="{252E5CC3-18F8-431E-AC1E-D010D94876AA}" type="presOf" srcId="{21DE87F3-2EC7-4637-94C7-1A742D7B02E4}" destId="{8A99D6D8-F72F-4783-A2A8-725C85D56E49}" srcOrd="0" destOrd="2" presId="urn:microsoft.com/office/officeart/2005/8/layout/hList1"/>
    <dgm:cxn modelId="{C6E2B34E-9B67-48A3-B51B-40B85A934806}" type="presOf" srcId="{F9B0560B-B9CE-4BC3-942F-3C3D7F96A8B9}" destId="{838D6F95-8FF6-4B20-927E-27A9618072DE}" srcOrd="0" destOrd="0" presId="urn:microsoft.com/office/officeart/2005/8/layout/hList1"/>
    <dgm:cxn modelId="{F7039F21-371D-433B-A867-C5FABAF1C5B7}" srcId="{8F8F9A17-1121-4D81-B3A2-802908A20C28}" destId="{0FE23A01-26BB-49B8-9F9E-D1AC0BB677F7}" srcOrd="0" destOrd="0" parTransId="{3FC31477-7952-4B6B-B24F-43463468EBBD}" sibTransId="{35F53A81-A5D2-4C20-AA4A-8AB527C1F85A}"/>
    <dgm:cxn modelId="{83F1380B-4531-4B1B-904B-B1F29CAB7505}" srcId="{8F8F9A17-1121-4D81-B3A2-802908A20C28}" destId="{973940E1-0CD2-490A-8874-F2B69DC0B651}" srcOrd="4" destOrd="0" parTransId="{00A8E789-68F9-4794-A9DB-9D4BFEE829EB}" sibTransId="{2D1AA5B2-5620-400B-9849-A6BE833ACBC3}"/>
    <dgm:cxn modelId="{202D19A0-A663-4DDC-98FF-91A7DCED0514}" type="presOf" srcId="{D5B2AA07-D319-4333-BBA6-93EAEB2C713A}" destId="{8A99D6D8-F72F-4783-A2A8-725C85D56E49}" srcOrd="0" destOrd="3" presId="urn:microsoft.com/office/officeart/2005/8/layout/hList1"/>
    <dgm:cxn modelId="{D8E7181A-8167-4468-905F-4AE1E075958C}" type="presOf" srcId="{182E94E2-D5FA-4353-ACF1-FC2CED344DC3}" destId="{535357BC-4AAC-4580-B999-CB0B028DC523}" srcOrd="0" destOrd="4" presId="urn:microsoft.com/office/officeart/2005/8/layout/hList1"/>
    <dgm:cxn modelId="{818CEF00-14E7-429D-A1E7-88F138E3B544}" type="presOf" srcId="{C1DB365B-4F2A-4515-B8A6-7DD5483D559A}" destId="{535357BC-4AAC-4580-B999-CB0B028DC523}" srcOrd="0" destOrd="1" presId="urn:microsoft.com/office/officeart/2005/8/layout/hList1"/>
    <dgm:cxn modelId="{ACB70505-5BA1-45B9-BB19-5BC30B17EA0A}" srcId="{8F8F9A17-1121-4D81-B3A2-802908A20C28}" destId="{145827B0-CB38-49D1-B874-9EDBF216893B}" srcOrd="1" destOrd="0" parTransId="{54DE2CE0-9986-47BE-9E28-41431304F412}" sibTransId="{891A0551-4CC0-421B-8E93-C4F3D2FBE484}"/>
    <dgm:cxn modelId="{CD208711-4A9B-4940-9D1B-5F11E745147B}" type="presOf" srcId="{145827B0-CB38-49D1-B874-9EDBF216893B}" destId="{8A99D6D8-F72F-4783-A2A8-725C85D56E49}" srcOrd="0" destOrd="1" presId="urn:microsoft.com/office/officeart/2005/8/layout/hList1"/>
    <dgm:cxn modelId="{FCE42BC7-0214-43FE-A85C-27096E7E9E55}" srcId="{F9B0560B-B9CE-4BC3-942F-3C3D7F96A8B9}" destId="{C1DB365B-4F2A-4515-B8A6-7DD5483D559A}" srcOrd="1" destOrd="0" parTransId="{66884797-E781-438C-9366-512CE5BB590D}" sibTransId="{515E4F9C-84E9-42D2-B98D-FBBCE037D716}"/>
    <dgm:cxn modelId="{05817F39-08A8-4C6F-ACF7-CAB5687AEA0F}" type="presParOf" srcId="{706E0A48-AAF1-460B-A94F-2F3F7D140E95}" destId="{42613EBB-AA1C-43B8-A095-46EEC0D8FDC0}" srcOrd="0" destOrd="0" presId="urn:microsoft.com/office/officeart/2005/8/layout/hList1"/>
    <dgm:cxn modelId="{DED916AF-7AC6-475F-A714-1B1F219FF5AC}" type="presParOf" srcId="{42613EBB-AA1C-43B8-A095-46EEC0D8FDC0}" destId="{838D6F95-8FF6-4B20-927E-27A9618072DE}" srcOrd="0" destOrd="0" presId="urn:microsoft.com/office/officeart/2005/8/layout/hList1"/>
    <dgm:cxn modelId="{B5448835-96ED-413F-9006-CF2006E9D165}" type="presParOf" srcId="{42613EBB-AA1C-43B8-A095-46EEC0D8FDC0}" destId="{535357BC-4AAC-4580-B999-CB0B028DC523}" srcOrd="1" destOrd="0" presId="urn:microsoft.com/office/officeart/2005/8/layout/hList1"/>
    <dgm:cxn modelId="{29F3B53F-0113-47A8-A20F-23CE1CDD655D}" type="presParOf" srcId="{706E0A48-AAF1-460B-A94F-2F3F7D140E95}" destId="{59D9B632-ACFF-46A0-8C2E-903B8D3C7698}" srcOrd="1" destOrd="0" presId="urn:microsoft.com/office/officeart/2005/8/layout/hList1"/>
    <dgm:cxn modelId="{7F43C423-6A2A-42D2-8BED-9D2D1A62998C}" type="presParOf" srcId="{706E0A48-AAF1-460B-A94F-2F3F7D140E95}" destId="{4E2F0761-29F4-49EB-AB84-ADC8A7F44F04}" srcOrd="2" destOrd="0" presId="urn:microsoft.com/office/officeart/2005/8/layout/hList1"/>
    <dgm:cxn modelId="{1B193C4B-B1A0-4720-A975-8ADA6FDE0281}" type="presParOf" srcId="{4E2F0761-29F4-49EB-AB84-ADC8A7F44F04}" destId="{5D34A037-3836-4718-B014-D82BD398BEAD}" srcOrd="0" destOrd="0" presId="urn:microsoft.com/office/officeart/2005/8/layout/hList1"/>
    <dgm:cxn modelId="{40AA15B6-094E-42D9-8344-3B53D6B6382F}" type="presParOf" srcId="{4E2F0761-29F4-49EB-AB84-ADC8A7F44F04}" destId="{8A99D6D8-F72F-4783-A2A8-725C85D56E4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252EDC-FC16-4F10-A848-83E99CE16FDE}" type="doc">
      <dgm:prSet loTypeId="urn:microsoft.com/office/officeart/2005/8/layout/hierarchy6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F24F5A6-C9F3-41CC-A158-35748C1C6CE4}">
      <dgm:prSet phldrT="[Text]" custT="1"/>
      <dgm:spPr/>
      <dgm:t>
        <a:bodyPr/>
        <a:lstStyle/>
        <a:p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 Leader:</a:t>
          </a:r>
          <a:r>
            <a: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Increase profitability</a:t>
          </a:r>
          <a:endParaRPr lang="en-US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D63B3E-5179-4DBB-8734-4DD938A7A79E}" type="parTrans" cxnId="{2CE04067-B658-4179-A562-3033C18508EA}">
      <dgm:prSet/>
      <dgm:spPr/>
      <dgm:t>
        <a:bodyPr/>
        <a:lstStyle/>
        <a:p>
          <a:endParaRPr lang="en-US"/>
        </a:p>
      </dgm:t>
    </dgm:pt>
    <dgm:pt modelId="{1B4A0E6D-3A7D-4DF1-A504-0511D0152C8A}" type="sibTrans" cxnId="{2CE04067-B658-4179-A562-3033C18508EA}">
      <dgm:prSet/>
      <dgm:spPr/>
      <dgm:t>
        <a:bodyPr/>
        <a:lstStyle/>
        <a:p>
          <a:endParaRPr lang="en-US"/>
        </a:p>
      </dgm:t>
    </dgm:pt>
    <dgm:pt modelId="{6A4E4A6D-B244-49F5-B2C2-A6CB8763D419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Sales Mgt:</a:t>
          </a:r>
          <a:r>
            <a: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Increase Bookings</a:t>
          </a:r>
          <a:endParaRPr lang="en-US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C4AEE5-C18F-44B3-B7E3-6F675F9C9253}" type="parTrans" cxnId="{C908A245-CA78-4884-9EED-0647E3C9DE0D}">
      <dgm:prSet/>
      <dgm:spPr/>
      <dgm:t>
        <a:bodyPr/>
        <a:lstStyle/>
        <a:p>
          <a:endParaRPr lang="en-US" dirty="0"/>
        </a:p>
      </dgm:t>
    </dgm:pt>
    <dgm:pt modelId="{A82BF6CE-CF55-44E9-9430-9EFA36EBA813}" type="sibTrans" cxnId="{C908A245-CA78-4884-9EED-0647E3C9DE0D}">
      <dgm:prSet/>
      <dgm:spPr/>
      <dgm:t>
        <a:bodyPr/>
        <a:lstStyle/>
        <a:p>
          <a:endParaRPr lang="en-US"/>
        </a:p>
      </dgm:t>
    </dgm:pt>
    <dgm:pt modelId="{66983181-6FF6-4E14-A534-6C4D5DDD0805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Sales Rep:</a:t>
          </a:r>
          <a:r>
            <a: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Close X $ in business each quarter</a:t>
          </a:r>
          <a:endParaRPr lang="en-US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E8EA1D-C1EA-44D2-B363-9CC50F063D3C}" type="parTrans" cxnId="{16D8ACC2-76F2-4A3A-87D7-2C68BFED641F}">
      <dgm:prSet/>
      <dgm:spPr/>
      <dgm:t>
        <a:bodyPr/>
        <a:lstStyle/>
        <a:p>
          <a:endParaRPr lang="en-US" dirty="0"/>
        </a:p>
      </dgm:t>
    </dgm:pt>
    <dgm:pt modelId="{F3692E85-8F49-45C6-8A69-68524D1F9A4C}" type="sibTrans" cxnId="{16D8ACC2-76F2-4A3A-87D7-2C68BFED641F}">
      <dgm:prSet/>
      <dgm:spPr/>
      <dgm:t>
        <a:bodyPr/>
        <a:lstStyle/>
        <a:p>
          <a:endParaRPr lang="en-US"/>
        </a:p>
      </dgm:t>
    </dgm:pt>
    <dgm:pt modelId="{CEB85F9D-F60C-41F7-8674-691FA0C56C0D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Event Coordinator:</a:t>
          </a:r>
          <a:r>
            <a: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Conduct X # of trade shows per quarter</a:t>
          </a:r>
          <a:endParaRPr lang="en-US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57F911-53F9-42B2-863D-5291F392318E}" type="parTrans" cxnId="{6B66DDD3-CD34-49FF-A83D-75FC6A7C70DE}">
      <dgm:prSet/>
      <dgm:spPr/>
      <dgm:t>
        <a:bodyPr/>
        <a:lstStyle/>
        <a:p>
          <a:endParaRPr lang="en-US" dirty="0"/>
        </a:p>
      </dgm:t>
    </dgm:pt>
    <dgm:pt modelId="{4A67306A-5838-4A2A-80A8-AA396C9E6E5F}" type="sibTrans" cxnId="{6B66DDD3-CD34-49FF-A83D-75FC6A7C70DE}">
      <dgm:prSet/>
      <dgm:spPr/>
      <dgm:t>
        <a:bodyPr/>
        <a:lstStyle/>
        <a:p>
          <a:endParaRPr lang="en-US"/>
        </a:p>
      </dgm:t>
    </dgm:pt>
    <dgm:pt modelId="{E8C7E0A4-9ECC-4090-BA8F-2AE0B7A91A2D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Marketing Mgt:</a:t>
          </a:r>
          <a:r>
            <a: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Increase Leads</a:t>
          </a:r>
          <a:endParaRPr lang="en-US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654812-00E1-40CE-B730-02CA47851E8F}" type="sibTrans" cxnId="{6D8F49C4-1CBC-4CA9-AD4C-B42E4EB4F11B}">
      <dgm:prSet/>
      <dgm:spPr/>
      <dgm:t>
        <a:bodyPr/>
        <a:lstStyle/>
        <a:p>
          <a:endParaRPr lang="en-US"/>
        </a:p>
      </dgm:t>
    </dgm:pt>
    <dgm:pt modelId="{86A50D8B-7CCE-4B0C-9CA6-DE0577EDF8C7}" type="parTrans" cxnId="{6D8F49C4-1CBC-4CA9-AD4C-B42E4EB4F11B}">
      <dgm:prSet/>
      <dgm:spPr/>
      <dgm:t>
        <a:bodyPr/>
        <a:lstStyle/>
        <a:p>
          <a:endParaRPr lang="en-US" dirty="0"/>
        </a:p>
      </dgm:t>
    </dgm:pt>
    <dgm:pt modelId="{5D2FEE4A-DCF8-44BB-8039-9531C92A9B1D}">
      <dgm:prSet phldrT="[Text]"/>
      <dgm:spPr/>
      <dgm:t>
        <a:bodyPr/>
        <a:lstStyle/>
        <a:p>
          <a:r>
            <a:rPr lang="en-US" dirty="0" smtClean="0"/>
            <a:t>Business Unit Goal</a:t>
          </a:r>
          <a:endParaRPr lang="en-US" dirty="0"/>
        </a:p>
      </dgm:t>
    </dgm:pt>
    <dgm:pt modelId="{BBF0EB49-4F5D-4974-8FA0-8114900CF076}" type="parTrans" cxnId="{83F10549-6CD9-4687-8D1A-DE26D5A56D3E}">
      <dgm:prSet/>
      <dgm:spPr/>
      <dgm:t>
        <a:bodyPr/>
        <a:lstStyle/>
        <a:p>
          <a:endParaRPr lang="en-US"/>
        </a:p>
      </dgm:t>
    </dgm:pt>
    <dgm:pt modelId="{33656490-E742-457C-9946-8013A9013353}" type="sibTrans" cxnId="{83F10549-6CD9-4687-8D1A-DE26D5A56D3E}">
      <dgm:prSet/>
      <dgm:spPr/>
      <dgm:t>
        <a:bodyPr/>
        <a:lstStyle/>
        <a:p>
          <a:endParaRPr lang="en-US"/>
        </a:p>
      </dgm:t>
    </dgm:pt>
    <dgm:pt modelId="{7BAD1C4F-13C8-4AC8-82D6-C911C2E7021C}">
      <dgm:prSet phldrT="[Text]"/>
      <dgm:spPr/>
      <dgm:t>
        <a:bodyPr/>
        <a:lstStyle/>
        <a:p>
          <a:r>
            <a:rPr lang="en-US" dirty="0" smtClean="0"/>
            <a:t>Departmental Goal</a:t>
          </a:r>
          <a:endParaRPr lang="en-US" dirty="0"/>
        </a:p>
      </dgm:t>
    </dgm:pt>
    <dgm:pt modelId="{4017DE33-E726-4D31-ABAD-B9446200BD6F}" type="parTrans" cxnId="{FDFAA592-336C-455F-B831-27BDD8A79912}">
      <dgm:prSet/>
      <dgm:spPr/>
      <dgm:t>
        <a:bodyPr/>
        <a:lstStyle/>
        <a:p>
          <a:endParaRPr lang="en-US"/>
        </a:p>
      </dgm:t>
    </dgm:pt>
    <dgm:pt modelId="{474D3A05-45E7-4692-BC0F-61BB56F459E7}" type="sibTrans" cxnId="{FDFAA592-336C-455F-B831-27BDD8A79912}">
      <dgm:prSet/>
      <dgm:spPr/>
      <dgm:t>
        <a:bodyPr/>
        <a:lstStyle/>
        <a:p>
          <a:endParaRPr lang="en-US"/>
        </a:p>
      </dgm:t>
    </dgm:pt>
    <dgm:pt modelId="{A77D0358-BECE-4508-BD4F-DFAA5B7E43F9}">
      <dgm:prSet phldrT="[Text]"/>
      <dgm:spPr/>
      <dgm:t>
        <a:bodyPr/>
        <a:lstStyle/>
        <a:p>
          <a:r>
            <a:rPr lang="en-US" dirty="0" smtClean="0"/>
            <a:t>Individual Goal</a:t>
          </a:r>
          <a:endParaRPr lang="en-US" dirty="0"/>
        </a:p>
      </dgm:t>
    </dgm:pt>
    <dgm:pt modelId="{3B516762-C673-4CB0-BFAC-A7527073CA53}" type="parTrans" cxnId="{64D25D4F-113A-456F-83E6-288B5C8874C0}">
      <dgm:prSet/>
      <dgm:spPr/>
      <dgm:t>
        <a:bodyPr/>
        <a:lstStyle/>
        <a:p>
          <a:endParaRPr lang="en-US"/>
        </a:p>
      </dgm:t>
    </dgm:pt>
    <dgm:pt modelId="{6818D31E-65D6-4146-8903-1FEF5B313D04}" type="sibTrans" cxnId="{64D25D4F-113A-456F-83E6-288B5C8874C0}">
      <dgm:prSet/>
      <dgm:spPr/>
      <dgm:t>
        <a:bodyPr/>
        <a:lstStyle/>
        <a:p>
          <a:endParaRPr lang="en-US"/>
        </a:p>
      </dgm:t>
    </dgm:pt>
    <dgm:pt modelId="{A212A655-2441-455B-8036-7E909F74EF6A}" type="pres">
      <dgm:prSet presAssocID="{2D252EDC-FC16-4F10-A848-83E99CE16FD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C16561-239E-445E-AB9E-9BC4A2F39839}" type="pres">
      <dgm:prSet presAssocID="{2D252EDC-FC16-4F10-A848-83E99CE16FDE}" presName="hierFlow" presStyleCnt="0"/>
      <dgm:spPr/>
    </dgm:pt>
    <dgm:pt modelId="{2DB7FDBA-10B4-40EE-BDCF-47FCBAC45A88}" type="pres">
      <dgm:prSet presAssocID="{2D252EDC-FC16-4F10-A848-83E99CE16FDE}" presName="firstBuf" presStyleCnt="0"/>
      <dgm:spPr/>
    </dgm:pt>
    <dgm:pt modelId="{3B7C0BEC-96F7-4845-8735-10C3EC431C63}" type="pres">
      <dgm:prSet presAssocID="{2D252EDC-FC16-4F10-A848-83E99CE16FD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F61CE64-62A3-4155-A89A-D6E66B41FF30}" type="pres">
      <dgm:prSet presAssocID="{EF24F5A6-C9F3-41CC-A158-35748C1C6CE4}" presName="Name14" presStyleCnt="0"/>
      <dgm:spPr/>
    </dgm:pt>
    <dgm:pt modelId="{36BDB706-E44F-4699-85FA-70507A734DEC}" type="pres">
      <dgm:prSet presAssocID="{EF24F5A6-C9F3-41CC-A158-35748C1C6CE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47C70F-33BD-4828-87AB-AB759F8A2D73}" type="pres">
      <dgm:prSet presAssocID="{EF24F5A6-C9F3-41CC-A158-35748C1C6CE4}" presName="hierChild2" presStyleCnt="0"/>
      <dgm:spPr/>
    </dgm:pt>
    <dgm:pt modelId="{1F8DCDF6-5436-456C-AC55-D6A400D15900}" type="pres">
      <dgm:prSet presAssocID="{F6C4AEE5-C18F-44B3-B7E3-6F675F9C9253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F99BC69-514D-4CC1-93DE-CDA709E03027}" type="pres">
      <dgm:prSet presAssocID="{6A4E4A6D-B244-49F5-B2C2-A6CB8763D419}" presName="Name21" presStyleCnt="0"/>
      <dgm:spPr/>
    </dgm:pt>
    <dgm:pt modelId="{AC081F35-58BC-44CC-8D3A-5DFB3E2D1A49}" type="pres">
      <dgm:prSet presAssocID="{6A4E4A6D-B244-49F5-B2C2-A6CB8763D419}" presName="level2Shape" presStyleLbl="node2" presStyleIdx="0" presStyleCnt="2"/>
      <dgm:spPr/>
      <dgm:t>
        <a:bodyPr/>
        <a:lstStyle/>
        <a:p>
          <a:endParaRPr lang="en-US"/>
        </a:p>
      </dgm:t>
    </dgm:pt>
    <dgm:pt modelId="{B02230AF-4ECD-4482-BE53-33CA316EA282}" type="pres">
      <dgm:prSet presAssocID="{6A4E4A6D-B244-49F5-B2C2-A6CB8763D419}" presName="hierChild3" presStyleCnt="0"/>
      <dgm:spPr/>
    </dgm:pt>
    <dgm:pt modelId="{3EAAC966-144F-464C-B4E6-DA3A162829AA}" type="pres">
      <dgm:prSet presAssocID="{4DE8EA1D-C1EA-44D2-B363-9CC50F063D3C}" presName="Name19" presStyleLbl="parChTrans1D3" presStyleIdx="0" presStyleCnt="2"/>
      <dgm:spPr/>
      <dgm:t>
        <a:bodyPr/>
        <a:lstStyle/>
        <a:p>
          <a:endParaRPr lang="en-US"/>
        </a:p>
      </dgm:t>
    </dgm:pt>
    <dgm:pt modelId="{C22D7104-D48C-4521-B86D-E3E488393601}" type="pres">
      <dgm:prSet presAssocID="{66983181-6FF6-4E14-A534-6C4D5DDD0805}" presName="Name21" presStyleCnt="0"/>
      <dgm:spPr/>
    </dgm:pt>
    <dgm:pt modelId="{CB932841-20F9-4FAD-A591-FA0D2E30189C}" type="pres">
      <dgm:prSet presAssocID="{66983181-6FF6-4E14-A534-6C4D5DDD0805}" presName="level2Shape" presStyleLbl="node3" presStyleIdx="0" presStyleCnt="2"/>
      <dgm:spPr/>
      <dgm:t>
        <a:bodyPr/>
        <a:lstStyle/>
        <a:p>
          <a:endParaRPr lang="en-US"/>
        </a:p>
      </dgm:t>
    </dgm:pt>
    <dgm:pt modelId="{757B21A0-98C2-4DCD-B62E-A8140ED1C5CA}" type="pres">
      <dgm:prSet presAssocID="{66983181-6FF6-4E14-A534-6C4D5DDD0805}" presName="hierChild3" presStyleCnt="0"/>
      <dgm:spPr/>
    </dgm:pt>
    <dgm:pt modelId="{766FBBFE-2BC7-4722-A32B-C9768F8416D3}" type="pres">
      <dgm:prSet presAssocID="{86A50D8B-7CCE-4B0C-9CA6-DE0577EDF8C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7104246E-6C95-4F0C-97D2-7B59B1F5C094}" type="pres">
      <dgm:prSet presAssocID="{E8C7E0A4-9ECC-4090-BA8F-2AE0B7A91A2D}" presName="Name21" presStyleCnt="0"/>
      <dgm:spPr/>
    </dgm:pt>
    <dgm:pt modelId="{E114E658-1226-404A-90C6-5712E56DBF8B}" type="pres">
      <dgm:prSet presAssocID="{E8C7E0A4-9ECC-4090-BA8F-2AE0B7A91A2D}" presName="level2Shape" presStyleLbl="node2" presStyleIdx="1" presStyleCnt="2"/>
      <dgm:spPr/>
      <dgm:t>
        <a:bodyPr/>
        <a:lstStyle/>
        <a:p>
          <a:endParaRPr lang="en-US"/>
        </a:p>
      </dgm:t>
    </dgm:pt>
    <dgm:pt modelId="{277ABAE0-C86D-4BB4-B5A9-F54360CCBAC1}" type="pres">
      <dgm:prSet presAssocID="{E8C7E0A4-9ECC-4090-BA8F-2AE0B7A91A2D}" presName="hierChild3" presStyleCnt="0"/>
      <dgm:spPr/>
    </dgm:pt>
    <dgm:pt modelId="{FA6F6C8D-8BBA-4DAE-90FB-558F2B4D05CA}" type="pres">
      <dgm:prSet presAssocID="{7757F911-53F9-42B2-863D-5291F392318E}" presName="Name19" presStyleLbl="parChTrans1D3" presStyleIdx="1" presStyleCnt="2"/>
      <dgm:spPr/>
      <dgm:t>
        <a:bodyPr/>
        <a:lstStyle/>
        <a:p>
          <a:endParaRPr lang="en-US"/>
        </a:p>
      </dgm:t>
    </dgm:pt>
    <dgm:pt modelId="{EEBA92E5-71B4-4F20-9AE9-4FBB05964CCB}" type="pres">
      <dgm:prSet presAssocID="{CEB85F9D-F60C-41F7-8674-691FA0C56C0D}" presName="Name21" presStyleCnt="0"/>
      <dgm:spPr/>
    </dgm:pt>
    <dgm:pt modelId="{3CED675C-D274-416F-BB72-C7B1D9DD8CD2}" type="pres">
      <dgm:prSet presAssocID="{CEB85F9D-F60C-41F7-8674-691FA0C56C0D}" presName="level2Shape" presStyleLbl="node3" presStyleIdx="1" presStyleCnt="2"/>
      <dgm:spPr/>
      <dgm:t>
        <a:bodyPr/>
        <a:lstStyle/>
        <a:p>
          <a:endParaRPr lang="en-US"/>
        </a:p>
      </dgm:t>
    </dgm:pt>
    <dgm:pt modelId="{21BD18E1-AF15-4006-AA6A-5BAF7926BF23}" type="pres">
      <dgm:prSet presAssocID="{CEB85F9D-F60C-41F7-8674-691FA0C56C0D}" presName="hierChild3" presStyleCnt="0"/>
      <dgm:spPr/>
    </dgm:pt>
    <dgm:pt modelId="{BE3E7351-C70D-41EB-AF5C-86E07E75F92D}" type="pres">
      <dgm:prSet presAssocID="{2D252EDC-FC16-4F10-A848-83E99CE16FDE}" presName="bgShapesFlow" presStyleCnt="0"/>
      <dgm:spPr/>
    </dgm:pt>
    <dgm:pt modelId="{CEE1D3C7-4581-4B41-B1BB-E93BA29A205F}" type="pres">
      <dgm:prSet presAssocID="{5D2FEE4A-DCF8-44BB-8039-9531C92A9B1D}" presName="rectComp" presStyleCnt="0"/>
      <dgm:spPr/>
    </dgm:pt>
    <dgm:pt modelId="{31EC62CA-0794-4B7C-B3BA-0CDD8FF01A68}" type="pres">
      <dgm:prSet presAssocID="{5D2FEE4A-DCF8-44BB-8039-9531C92A9B1D}" presName="bgRect" presStyleLbl="bgShp" presStyleIdx="0" presStyleCnt="3"/>
      <dgm:spPr/>
      <dgm:t>
        <a:bodyPr/>
        <a:lstStyle/>
        <a:p>
          <a:endParaRPr lang="en-US"/>
        </a:p>
      </dgm:t>
    </dgm:pt>
    <dgm:pt modelId="{A44336DE-3FA6-41EE-81DF-FD63A162E93A}" type="pres">
      <dgm:prSet presAssocID="{5D2FEE4A-DCF8-44BB-8039-9531C92A9B1D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860DE-7112-44C1-BAAC-9AD782A32C77}" type="pres">
      <dgm:prSet presAssocID="{5D2FEE4A-DCF8-44BB-8039-9531C92A9B1D}" presName="spComp" presStyleCnt="0"/>
      <dgm:spPr/>
    </dgm:pt>
    <dgm:pt modelId="{BB9FF323-77ED-4DF1-B4D9-BD2B3F5DA1F6}" type="pres">
      <dgm:prSet presAssocID="{5D2FEE4A-DCF8-44BB-8039-9531C92A9B1D}" presName="vSp" presStyleCnt="0"/>
      <dgm:spPr/>
    </dgm:pt>
    <dgm:pt modelId="{1AB4D7BC-3279-4EB6-AD03-8153EC073802}" type="pres">
      <dgm:prSet presAssocID="{7BAD1C4F-13C8-4AC8-82D6-C911C2E7021C}" presName="rectComp" presStyleCnt="0"/>
      <dgm:spPr/>
    </dgm:pt>
    <dgm:pt modelId="{155519C0-0ED2-4A76-A863-482BDF04D260}" type="pres">
      <dgm:prSet presAssocID="{7BAD1C4F-13C8-4AC8-82D6-C911C2E7021C}" presName="bgRect" presStyleLbl="bgShp" presStyleIdx="1" presStyleCnt="3"/>
      <dgm:spPr/>
      <dgm:t>
        <a:bodyPr/>
        <a:lstStyle/>
        <a:p>
          <a:endParaRPr lang="en-US"/>
        </a:p>
      </dgm:t>
    </dgm:pt>
    <dgm:pt modelId="{6EECF788-EA43-41F9-AFCD-281E5E7EB133}" type="pres">
      <dgm:prSet presAssocID="{7BAD1C4F-13C8-4AC8-82D6-C911C2E7021C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3B138-1839-49F7-9709-BE9FD33759D2}" type="pres">
      <dgm:prSet presAssocID="{7BAD1C4F-13C8-4AC8-82D6-C911C2E7021C}" presName="spComp" presStyleCnt="0"/>
      <dgm:spPr/>
    </dgm:pt>
    <dgm:pt modelId="{9ABEDDDC-1828-43B8-8CEE-9AA949D2E536}" type="pres">
      <dgm:prSet presAssocID="{7BAD1C4F-13C8-4AC8-82D6-C911C2E7021C}" presName="vSp" presStyleCnt="0"/>
      <dgm:spPr/>
    </dgm:pt>
    <dgm:pt modelId="{5C7DECCE-7F80-4591-9C79-E9CD55C4DBF7}" type="pres">
      <dgm:prSet presAssocID="{A77D0358-BECE-4508-BD4F-DFAA5B7E43F9}" presName="rectComp" presStyleCnt="0"/>
      <dgm:spPr/>
    </dgm:pt>
    <dgm:pt modelId="{621CDC34-7757-4D92-BD33-44614074E61A}" type="pres">
      <dgm:prSet presAssocID="{A77D0358-BECE-4508-BD4F-DFAA5B7E43F9}" presName="bgRect" presStyleLbl="bgShp" presStyleIdx="2" presStyleCnt="3"/>
      <dgm:spPr/>
      <dgm:t>
        <a:bodyPr/>
        <a:lstStyle/>
        <a:p>
          <a:endParaRPr lang="en-US"/>
        </a:p>
      </dgm:t>
    </dgm:pt>
    <dgm:pt modelId="{4CB15FB3-5D23-40E1-A59F-D6CDB3814387}" type="pres">
      <dgm:prSet presAssocID="{A77D0358-BECE-4508-BD4F-DFAA5B7E43F9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D8ACC2-76F2-4A3A-87D7-2C68BFED641F}" srcId="{6A4E4A6D-B244-49F5-B2C2-A6CB8763D419}" destId="{66983181-6FF6-4E14-A534-6C4D5DDD0805}" srcOrd="0" destOrd="0" parTransId="{4DE8EA1D-C1EA-44D2-B363-9CC50F063D3C}" sibTransId="{F3692E85-8F49-45C6-8A69-68524D1F9A4C}"/>
    <dgm:cxn modelId="{64D25D4F-113A-456F-83E6-288B5C8874C0}" srcId="{2D252EDC-FC16-4F10-A848-83E99CE16FDE}" destId="{A77D0358-BECE-4508-BD4F-DFAA5B7E43F9}" srcOrd="3" destOrd="0" parTransId="{3B516762-C673-4CB0-BFAC-A7527073CA53}" sibTransId="{6818D31E-65D6-4146-8903-1FEF5B313D04}"/>
    <dgm:cxn modelId="{D4472F62-0D77-4531-8174-7B4A584C568F}" type="presOf" srcId="{A77D0358-BECE-4508-BD4F-DFAA5B7E43F9}" destId="{621CDC34-7757-4D92-BD33-44614074E61A}" srcOrd="0" destOrd="0" presId="urn:microsoft.com/office/officeart/2005/8/layout/hierarchy6"/>
    <dgm:cxn modelId="{6D8F49C4-1CBC-4CA9-AD4C-B42E4EB4F11B}" srcId="{EF24F5A6-C9F3-41CC-A158-35748C1C6CE4}" destId="{E8C7E0A4-9ECC-4090-BA8F-2AE0B7A91A2D}" srcOrd="1" destOrd="0" parTransId="{86A50D8B-7CCE-4B0C-9CA6-DE0577EDF8C7}" sibTransId="{8C654812-00E1-40CE-B730-02CA47851E8F}"/>
    <dgm:cxn modelId="{6E8B96B2-116D-4FAB-9FF2-346029A9B3D3}" type="presOf" srcId="{6A4E4A6D-B244-49F5-B2C2-A6CB8763D419}" destId="{AC081F35-58BC-44CC-8D3A-5DFB3E2D1A49}" srcOrd="0" destOrd="0" presId="urn:microsoft.com/office/officeart/2005/8/layout/hierarchy6"/>
    <dgm:cxn modelId="{285EEE17-0A73-4F95-A807-EDDEA9FF9EE1}" type="presOf" srcId="{7BAD1C4F-13C8-4AC8-82D6-C911C2E7021C}" destId="{6EECF788-EA43-41F9-AFCD-281E5E7EB133}" srcOrd="1" destOrd="0" presId="urn:microsoft.com/office/officeart/2005/8/layout/hierarchy6"/>
    <dgm:cxn modelId="{17345461-FB3A-4570-A58B-52312CC24475}" type="presOf" srcId="{5D2FEE4A-DCF8-44BB-8039-9531C92A9B1D}" destId="{31EC62CA-0794-4B7C-B3BA-0CDD8FF01A68}" srcOrd="0" destOrd="0" presId="urn:microsoft.com/office/officeart/2005/8/layout/hierarchy6"/>
    <dgm:cxn modelId="{FDFAA592-336C-455F-B831-27BDD8A79912}" srcId="{2D252EDC-FC16-4F10-A848-83E99CE16FDE}" destId="{7BAD1C4F-13C8-4AC8-82D6-C911C2E7021C}" srcOrd="2" destOrd="0" parTransId="{4017DE33-E726-4D31-ABAD-B9446200BD6F}" sibTransId="{474D3A05-45E7-4692-BC0F-61BB56F459E7}"/>
    <dgm:cxn modelId="{83F10549-6CD9-4687-8D1A-DE26D5A56D3E}" srcId="{2D252EDC-FC16-4F10-A848-83E99CE16FDE}" destId="{5D2FEE4A-DCF8-44BB-8039-9531C92A9B1D}" srcOrd="1" destOrd="0" parTransId="{BBF0EB49-4F5D-4974-8FA0-8114900CF076}" sibTransId="{33656490-E742-457C-9946-8013A9013353}"/>
    <dgm:cxn modelId="{D1107E70-6EF0-4C38-9E23-83C64F195EAC}" type="presOf" srcId="{86A50D8B-7CCE-4B0C-9CA6-DE0577EDF8C7}" destId="{766FBBFE-2BC7-4722-A32B-C9768F8416D3}" srcOrd="0" destOrd="0" presId="urn:microsoft.com/office/officeart/2005/8/layout/hierarchy6"/>
    <dgm:cxn modelId="{52E62F54-6E63-460F-8223-95A750DDCB8F}" type="presOf" srcId="{F6C4AEE5-C18F-44B3-B7E3-6F675F9C9253}" destId="{1F8DCDF6-5436-456C-AC55-D6A400D15900}" srcOrd="0" destOrd="0" presId="urn:microsoft.com/office/officeart/2005/8/layout/hierarchy6"/>
    <dgm:cxn modelId="{23E14B84-2CC1-4F4E-A022-A11D3A69A5EF}" type="presOf" srcId="{EF24F5A6-C9F3-41CC-A158-35748C1C6CE4}" destId="{36BDB706-E44F-4699-85FA-70507A734DEC}" srcOrd="0" destOrd="0" presId="urn:microsoft.com/office/officeart/2005/8/layout/hierarchy6"/>
    <dgm:cxn modelId="{ACCDC4B4-6DAE-4221-BA87-9DEED2B0F0A2}" type="presOf" srcId="{7757F911-53F9-42B2-863D-5291F392318E}" destId="{FA6F6C8D-8BBA-4DAE-90FB-558F2B4D05CA}" srcOrd="0" destOrd="0" presId="urn:microsoft.com/office/officeart/2005/8/layout/hierarchy6"/>
    <dgm:cxn modelId="{A34D8A66-EF94-4C4A-983F-171D28DD252D}" type="presOf" srcId="{66983181-6FF6-4E14-A534-6C4D5DDD0805}" destId="{CB932841-20F9-4FAD-A591-FA0D2E30189C}" srcOrd="0" destOrd="0" presId="urn:microsoft.com/office/officeart/2005/8/layout/hierarchy6"/>
    <dgm:cxn modelId="{91034476-0C22-45D6-9BD3-DC3B4F46DF48}" type="presOf" srcId="{E8C7E0A4-9ECC-4090-BA8F-2AE0B7A91A2D}" destId="{E114E658-1226-404A-90C6-5712E56DBF8B}" srcOrd="0" destOrd="0" presId="urn:microsoft.com/office/officeart/2005/8/layout/hierarchy6"/>
    <dgm:cxn modelId="{00C86FC6-BBF5-4D7C-BC2E-F140CF2AF4A2}" type="presOf" srcId="{2D252EDC-FC16-4F10-A848-83E99CE16FDE}" destId="{A212A655-2441-455B-8036-7E909F74EF6A}" srcOrd="0" destOrd="0" presId="urn:microsoft.com/office/officeart/2005/8/layout/hierarchy6"/>
    <dgm:cxn modelId="{6B66DDD3-CD34-49FF-A83D-75FC6A7C70DE}" srcId="{E8C7E0A4-9ECC-4090-BA8F-2AE0B7A91A2D}" destId="{CEB85F9D-F60C-41F7-8674-691FA0C56C0D}" srcOrd="0" destOrd="0" parTransId="{7757F911-53F9-42B2-863D-5291F392318E}" sibTransId="{4A67306A-5838-4A2A-80A8-AA396C9E6E5F}"/>
    <dgm:cxn modelId="{DF6DA1A0-1348-4BD5-A847-3D6A22C138AB}" type="presOf" srcId="{A77D0358-BECE-4508-BD4F-DFAA5B7E43F9}" destId="{4CB15FB3-5D23-40E1-A59F-D6CDB3814387}" srcOrd="1" destOrd="0" presId="urn:microsoft.com/office/officeart/2005/8/layout/hierarchy6"/>
    <dgm:cxn modelId="{2CE04067-B658-4179-A562-3033C18508EA}" srcId="{2D252EDC-FC16-4F10-A848-83E99CE16FDE}" destId="{EF24F5A6-C9F3-41CC-A158-35748C1C6CE4}" srcOrd="0" destOrd="0" parTransId="{8BD63B3E-5179-4DBB-8734-4DD938A7A79E}" sibTransId="{1B4A0E6D-3A7D-4DF1-A504-0511D0152C8A}"/>
    <dgm:cxn modelId="{65BF684B-CE85-4928-95CF-EECC7E0E9DA0}" type="presOf" srcId="{5D2FEE4A-DCF8-44BB-8039-9531C92A9B1D}" destId="{A44336DE-3FA6-41EE-81DF-FD63A162E93A}" srcOrd="1" destOrd="0" presId="urn:microsoft.com/office/officeart/2005/8/layout/hierarchy6"/>
    <dgm:cxn modelId="{C908A245-CA78-4884-9EED-0647E3C9DE0D}" srcId="{EF24F5A6-C9F3-41CC-A158-35748C1C6CE4}" destId="{6A4E4A6D-B244-49F5-B2C2-A6CB8763D419}" srcOrd="0" destOrd="0" parTransId="{F6C4AEE5-C18F-44B3-B7E3-6F675F9C9253}" sibTransId="{A82BF6CE-CF55-44E9-9430-9EFA36EBA813}"/>
    <dgm:cxn modelId="{44C074C1-ABCC-4298-8675-702E39FBE065}" type="presOf" srcId="{4DE8EA1D-C1EA-44D2-B363-9CC50F063D3C}" destId="{3EAAC966-144F-464C-B4E6-DA3A162829AA}" srcOrd="0" destOrd="0" presId="urn:microsoft.com/office/officeart/2005/8/layout/hierarchy6"/>
    <dgm:cxn modelId="{349B40CC-8CCD-4BF6-898E-4B318F0444C6}" type="presOf" srcId="{7BAD1C4F-13C8-4AC8-82D6-C911C2E7021C}" destId="{155519C0-0ED2-4A76-A863-482BDF04D260}" srcOrd="0" destOrd="0" presId="urn:microsoft.com/office/officeart/2005/8/layout/hierarchy6"/>
    <dgm:cxn modelId="{C55E53B4-6410-49C8-A125-74E7E830C54D}" type="presOf" srcId="{CEB85F9D-F60C-41F7-8674-691FA0C56C0D}" destId="{3CED675C-D274-416F-BB72-C7B1D9DD8CD2}" srcOrd="0" destOrd="0" presId="urn:microsoft.com/office/officeart/2005/8/layout/hierarchy6"/>
    <dgm:cxn modelId="{8448505D-F510-41EF-9B96-FCC4358750BA}" type="presParOf" srcId="{A212A655-2441-455B-8036-7E909F74EF6A}" destId="{BBC16561-239E-445E-AB9E-9BC4A2F39839}" srcOrd="0" destOrd="0" presId="urn:microsoft.com/office/officeart/2005/8/layout/hierarchy6"/>
    <dgm:cxn modelId="{6C65950E-0A34-4D7D-965A-957D332DD354}" type="presParOf" srcId="{BBC16561-239E-445E-AB9E-9BC4A2F39839}" destId="{2DB7FDBA-10B4-40EE-BDCF-47FCBAC45A88}" srcOrd="0" destOrd="0" presId="urn:microsoft.com/office/officeart/2005/8/layout/hierarchy6"/>
    <dgm:cxn modelId="{A06DFC9C-C239-46C2-BDF7-C703F8C51152}" type="presParOf" srcId="{BBC16561-239E-445E-AB9E-9BC4A2F39839}" destId="{3B7C0BEC-96F7-4845-8735-10C3EC431C63}" srcOrd="1" destOrd="0" presId="urn:microsoft.com/office/officeart/2005/8/layout/hierarchy6"/>
    <dgm:cxn modelId="{145F5AC2-2AFF-4562-B631-7FDF63E9BDA5}" type="presParOf" srcId="{3B7C0BEC-96F7-4845-8735-10C3EC431C63}" destId="{4F61CE64-62A3-4155-A89A-D6E66B41FF30}" srcOrd="0" destOrd="0" presId="urn:microsoft.com/office/officeart/2005/8/layout/hierarchy6"/>
    <dgm:cxn modelId="{E50CC46B-D1F3-4DAE-AE1A-1E16B0A83641}" type="presParOf" srcId="{4F61CE64-62A3-4155-A89A-D6E66B41FF30}" destId="{36BDB706-E44F-4699-85FA-70507A734DEC}" srcOrd="0" destOrd="0" presId="urn:microsoft.com/office/officeart/2005/8/layout/hierarchy6"/>
    <dgm:cxn modelId="{1766336B-1C54-4E56-9906-A3FE15C7C173}" type="presParOf" srcId="{4F61CE64-62A3-4155-A89A-D6E66B41FF30}" destId="{6A47C70F-33BD-4828-87AB-AB759F8A2D73}" srcOrd="1" destOrd="0" presId="urn:microsoft.com/office/officeart/2005/8/layout/hierarchy6"/>
    <dgm:cxn modelId="{00D90412-EDC0-41EF-AE59-FC834557EB33}" type="presParOf" srcId="{6A47C70F-33BD-4828-87AB-AB759F8A2D73}" destId="{1F8DCDF6-5436-456C-AC55-D6A400D15900}" srcOrd="0" destOrd="0" presId="urn:microsoft.com/office/officeart/2005/8/layout/hierarchy6"/>
    <dgm:cxn modelId="{683C87FA-0E78-4DB3-B9D0-78D6ACE62223}" type="presParOf" srcId="{6A47C70F-33BD-4828-87AB-AB759F8A2D73}" destId="{0F99BC69-514D-4CC1-93DE-CDA709E03027}" srcOrd="1" destOrd="0" presId="urn:microsoft.com/office/officeart/2005/8/layout/hierarchy6"/>
    <dgm:cxn modelId="{47FB7AF8-AE5A-4021-A3C7-0636A5171189}" type="presParOf" srcId="{0F99BC69-514D-4CC1-93DE-CDA709E03027}" destId="{AC081F35-58BC-44CC-8D3A-5DFB3E2D1A49}" srcOrd="0" destOrd="0" presId="urn:microsoft.com/office/officeart/2005/8/layout/hierarchy6"/>
    <dgm:cxn modelId="{A5D4A9E4-0C70-4B29-94C9-D6FC08B9BF36}" type="presParOf" srcId="{0F99BC69-514D-4CC1-93DE-CDA709E03027}" destId="{B02230AF-4ECD-4482-BE53-33CA316EA282}" srcOrd="1" destOrd="0" presId="urn:microsoft.com/office/officeart/2005/8/layout/hierarchy6"/>
    <dgm:cxn modelId="{67721C90-045C-4319-906C-CB2343280605}" type="presParOf" srcId="{B02230AF-4ECD-4482-BE53-33CA316EA282}" destId="{3EAAC966-144F-464C-B4E6-DA3A162829AA}" srcOrd="0" destOrd="0" presId="urn:microsoft.com/office/officeart/2005/8/layout/hierarchy6"/>
    <dgm:cxn modelId="{E30224C8-BD5F-486A-9FFC-7055FCE1160D}" type="presParOf" srcId="{B02230AF-4ECD-4482-BE53-33CA316EA282}" destId="{C22D7104-D48C-4521-B86D-E3E488393601}" srcOrd="1" destOrd="0" presId="urn:microsoft.com/office/officeart/2005/8/layout/hierarchy6"/>
    <dgm:cxn modelId="{CA202B71-E185-4C49-83B7-EE1A4204ED22}" type="presParOf" srcId="{C22D7104-D48C-4521-B86D-E3E488393601}" destId="{CB932841-20F9-4FAD-A591-FA0D2E30189C}" srcOrd="0" destOrd="0" presId="urn:microsoft.com/office/officeart/2005/8/layout/hierarchy6"/>
    <dgm:cxn modelId="{90F17621-3451-4A60-9A6E-F4153522AE16}" type="presParOf" srcId="{C22D7104-D48C-4521-B86D-E3E488393601}" destId="{757B21A0-98C2-4DCD-B62E-A8140ED1C5CA}" srcOrd="1" destOrd="0" presId="urn:microsoft.com/office/officeart/2005/8/layout/hierarchy6"/>
    <dgm:cxn modelId="{31E21E0E-793F-4998-B684-241805195A8B}" type="presParOf" srcId="{6A47C70F-33BD-4828-87AB-AB759F8A2D73}" destId="{766FBBFE-2BC7-4722-A32B-C9768F8416D3}" srcOrd="2" destOrd="0" presId="urn:microsoft.com/office/officeart/2005/8/layout/hierarchy6"/>
    <dgm:cxn modelId="{E98D72D4-F5D6-4D41-98F0-6D848E11C95A}" type="presParOf" srcId="{6A47C70F-33BD-4828-87AB-AB759F8A2D73}" destId="{7104246E-6C95-4F0C-97D2-7B59B1F5C094}" srcOrd="3" destOrd="0" presId="urn:microsoft.com/office/officeart/2005/8/layout/hierarchy6"/>
    <dgm:cxn modelId="{3B482F12-6ED2-495B-980B-2EB862070427}" type="presParOf" srcId="{7104246E-6C95-4F0C-97D2-7B59B1F5C094}" destId="{E114E658-1226-404A-90C6-5712E56DBF8B}" srcOrd="0" destOrd="0" presId="urn:microsoft.com/office/officeart/2005/8/layout/hierarchy6"/>
    <dgm:cxn modelId="{2CC7E3A9-218D-4189-8016-E99F7F62A94B}" type="presParOf" srcId="{7104246E-6C95-4F0C-97D2-7B59B1F5C094}" destId="{277ABAE0-C86D-4BB4-B5A9-F54360CCBAC1}" srcOrd="1" destOrd="0" presId="urn:microsoft.com/office/officeart/2005/8/layout/hierarchy6"/>
    <dgm:cxn modelId="{4FED3626-4C0F-4725-8025-9FAA2BE2EBB8}" type="presParOf" srcId="{277ABAE0-C86D-4BB4-B5A9-F54360CCBAC1}" destId="{FA6F6C8D-8BBA-4DAE-90FB-558F2B4D05CA}" srcOrd="0" destOrd="0" presId="urn:microsoft.com/office/officeart/2005/8/layout/hierarchy6"/>
    <dgm:cxn modelId="{698DECB4-6989-4B12-B74B-9CBAF32C08D6}" type="presParOf" srcId="{277ABAE0-C86D-4BB4-B5A9-F54360CCBAC1}" destId="{EEBA92E5-71B4-4F20-9AE9-4FBB05964CCB}" srcOrd="1" destOrd="0" presId="urn:microsoft.com/office/officeart/2005/8/layout/hierarchy6"/>
    <dgm:cxn modelId="{1BFAD7FB-D9F0-48C5-A948-CCA73DA5A650}" type="presParOf" srcId="{EEBA92E5-71B4-4F20-9AE9-4FBB05964CCB}" destId="{3CED675C-D274-416F-BB72-C7B1D9DD8CD2}" srcOrd="0" destOrd="0" presId="urn:microsoft.com/office/officeart/2005/8/layout/hierarchy6"/>
    <dgm:cxn modelId="{82215899-CD28-4338-8372-38C3AA83E4C4}" type="presParOf" srcId="{EEBA92E5-71B4-4F20-9AE9-4FBB05964CCB}" destId="{21BD18E1-AF15-4006-AA6A-5BAF7926BF23}" srcOrd="1" destOrd="0" presId="urn:microsoft.com/office/officeart/2005/8/layout/hierarchy6"/>
    <dgm:cxn modelId="{5FA39AAF-5C7A-44E2-9DA1-C648732B75CC}" type="presParOf" srcId="{A212A655-2441-455B-8036-7E909F74EF6A}" destId="{BE3E7351-C70D-41EB-AF5C-86E07E75F92D}" srcOrd="1" destOrd="0" presId="urn:microsoft.com/office/officeart/2005/8/layout/hierarchy6"/>
    <dgm:cxn modelId="{978AAFCF-3365-463D-B82B-913C90377B00}" type="presParOf" srcId="{BE3E7351-C70D-41EB-AF5C-86E07E75F92D}" destId="{CEE1D3C7-4581-4B41-B1BB-E93BA29A205F}" srcOrd="0" destOrd="0" presId="urn:microsoft.com/office/officeart/2005/8/layout/hierarchy6"/>
    <dgm:cxn modelId="{86DB1D0E-6F20-4F7F-8EE4-0CABF670EA95}" type="presParOf" srcId="{CEE1D3C7-4581-4B41-B1BB-E93BA29A205F}" destId="{31EC62CA-0794-4B7C-B3BA-0CDD8FF01A68}" srcOrd="0" destOrd="0" presId="urn:microsoft.com/office/officeart/2005/8/layout/hierarchy6"/>
    <dgm:cxn modelId="{0F033653-DE85-4515-9CF6-80D591290EF0}" type="presParOf" srcId="{CEE1D3C7-4581-4B41-B1BB-E93BA29A205F}" destId="{A44336DE-3FA6-41EE-81DF-FD63A162E93A}" srcOrd="1" destOrd="0" presId="urn:microsoft.com/office/officeart/2005/8/layout/hierarchy6"/>
    <dgm:cxn modelId="{CB2B4FEA-3C28-4B3F-99FD-55812D440B62}" type="presParOf" srcId="{BE3E7351-C70D-41EB-AF5C-86E07E75F92D}" destId="{471860DE-7112-44C1-BAAC-9AD782A32C77}" srcOrd="1" destOrd="0" presId="urn:microsoft.com/office/officeart/2005/8/layout/hierarchy6"/>
    <dgm:cxn modelId="{7C66342D-947B-4098-990A-ECA3DD3ED39B}" type="presParOf" srcId="{471860DE-7112-44C1-BAAC-9AD782A32C77}" destId="{BB9FF323-77ED-4DF1-B4D9-BD2B3F5DA1F6}" srcOrd="0" destOrd="0" presId="urn:microsoft.com/office/officeart/2005/8/layout/hierarchy6"/>
    <dgm:cxn modelId="{9D9AB424-A03F-4613-965B-4B2C46EE4F61}" type="presParOf" srcId="{BE3E7351-C70D-41EB-AF5C-86E07E75F92D}" destId="{1AB4D7BC-3279-4EB6-AD03-8153EC073802}" srcOrd="2" destOrd="0" presId="urn:microsoft.com/office/officeart/2005/8/layout/hierarchy6"/>
    <dgm:cxn modelId="{C69A25B8-558A-4B36-880E-96A2F0DA500D}" type="presParOf" srcId="{1AB4D7BC-3279-4EB6-AD03-8153EC073802}" destId="{155519C0-0ED2-4A76-A863-482BDF04D260}" srcOrd="0" destOrd="0" presId="urn:microsoft.com/office/officeart/2005/8/layout/hierarchy6"/>
    <dgm:cxn modelId="{5D46176E-13C0-45C5-942E-CB33ADD6F772}" type="presParOf" srcId="{1AB4D7BC-3279-4EB6-AD03-8153EC073802}" destId="{6EECF788-EA43-41F9-AFCD-281E5E7EB133}" srcOrd="1" destOrd="0" presId="urn:microsoft.com/office/officeart/2005/8/layout/hierarchy6"/>
    <dgm:cxn modelId="{47AFE3BA-8CE6-4F6A-94CE-C454401F3F8D}" type="presParOf" srcId="{BE3E7351-C70D-41EB-AF5C-86E07E75F92D}" destId="{C1E3B138-1839-49F7-9709-BE9FD33759D2}" srcOrd="3" destOrd="0" presId="urn:microsoft.com/office/officeart/2005/8/layout/hierarchy6"/>
    <dgm:cxn modelId="{C901FCF0-604D-44E4-A492-AD59A7B71F38}" type="presParOf" srcId="{C1E3B138-1839-49F7-9709-BE9FD33759D2}" destId="{9ABEDDDC-1828-43B8-8CEE-9AA949D2E536}" srcOrd="0" destOrd="0" presId="urn:microsoft.com/office/officeart/2005/8/layout/hierarchy6"/>
    <dgm:cxn modelId="{C5463FFA-2B4C-4097-8946-5696EA85F8C6}" type="presParOf" srcId="{BE3E7351-C70D-41EB-AF5C-86E07E75F92D}" destId="{5C7DECCE-7F80-4591-9C79-E9CD55C4DBF7}" srcOrd="4" destOrd="0" presId="urn:microsoft.com/office/officeart/2005/8/layout/hierarchy6"/>
    <dgm:cxn modelId="{0EE45C6A-AB9A-496A-857A-4A9581860971}" type="presParOf" srcId="{5C7DECCE-7F80-4591-9C79-E9CD55C4DBF7}" destId="{621CDC34-7757-4D92-BD33-44614074E61A}" srcOrd="0" destOrd="0" presId="urn:microsoft.com/office/officeart/2005/8/layout/hierarchy6"/>
    <dgm:cxn modelId="{BF72861E-55D8-4001-900F-EFABF8250B3F}" type="presParOf" srcId="{5C7DECCE-7F80-4591-9C79-E9CD55C4DBF7}" destId="{4CB15FB3-5D23-40E1-A59F-D6CDB381438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D910A-794F-4461-A61C-0169D5B4579C}">
      <dsp:nvSpPr>
        <dsp:cNvPr id="0" name=""/>
        <dsp:cNvSpPr/>
      </dsp:nvSpPr>
      <dsp:spPr>
        <a:xfrm>
          <a:off x="3047996" y="2651"/>
          <a:ext cx="4800600" cy="7606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Employee and Manager define annual goals.</a:t>
          </a:r>
          <a:endParaRPr lang="en-US" sz="2000" kern="1200" dirty="0"/>
        </a:p>
      </dsp:txBody>
      <dsp:txXfrm>
        <a:off x="3047996" y="97728"/>
        <a:ext cx="4515369" cy="570463"/>
      </dsp:txXfrm>
    </dsp:sp>
    <dsp:sp modelId="{164F759B-ED9E-46DE-B4D5-6EFC8565F6AF}">
      <dsp:nvSpPr>
        <dsp:cNvPr id="0" name=""/>
        <dsp:cNvSpPr/>
      </dsp:nvSpPr>
      <dsp:spPr>
        <a:xfrm>
          <a:off x="152403" y="2651"/>
          <a:ext cx="2895593" cy="76061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 Expectations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9533" y="39781"/>
        <a:ext cx="2821333" cy="686357"/>
      </dsp:txXfrm>
    </dsp:sp>
    <dsp:sp modelId="{DE2BF3F4-20C3-4FD5-9167-8DCA3CF7D4C6}">
      <dsp:nvSpPr>
        <dsp:cNvPr id="0" name=""/>
        <dsp:cNvSpPr/>
      </dsp:nvSpPr>
      <dsp:spPr>
        <a:xfrm>
          <a:off x="3047996" y="839329"/>
          <a:ext cx="4800600" cy="7606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Employee and</a:t>
          </a:r>
          <a:r>
            <a:rPr kumimoji="0" lang="en-US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Manager define </a:t>
          </a:r>
          <a:r>
            <a:rPr kumimoji="0" lang="en-US" sz="2000" b="0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specific</a:t>
          </a: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focus areas.</a:t>
          </a:r>
          <a:endParaRPr lang="en-US" sz="2000" kern="1200" dirty="0"/>
        </a:p>
      </dsp:txBody>
      <dsp:txXfrm>
        <a:off x="3047996" y="934406"/>
        <a:ext cx="4515369" cy="570463"/>
      </dsp:txXfrm>
    </dsp:sp>
    <dsp:sp modelId="{956B8FA1-B59F-4EAA-8034-E6CE037C12CC}">
      <dsp:nvSpPr>
        <dsp:cNvPr id="0" name=""/>
        <dsp:cNvSpPr/>
      </dsp:nvSpPr>
      <dsp:spPr>
        <a:xfrm>
          <a:off x="152403" y="839329"/>
          <a:ext cx="2895593" cy="76061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 Up A Performance Review Plan</a:t>
          </a:r>
          <a:endParaRPr lang="en-US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9533" y="876459"/>
        <a:ext cx="2821333" cy="686357"/>
      </dsp:txXfrm>
    </dsp:sp>
    <dsp:sp modelId="{CC4691B7-D93A-4A14-8963-3385AE0355AD}">
      <dsp:nvSpPr>
        <dsp:cNvPr id="0" name=""/>
        <dsp:cNvSpPr/>
      </dsp:nvSpPr>
      <dsp:spPr>
        <a:xfrm>
          <a:off x="3047996" y="1676008"/>
          <a:ext cx="4800600" cy="7606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Employee and Manager comment on performance.</a:t>
          </a:r>
          <a:endParaRPr lang="en-US" sz="2000" kern="1200" dirty="0"/>
        </a:p>
      </dsp:txBody>
      <dsp:txXfrm>
        <a:off x="3047996" y="1771085"/>
        <a:ext cx="4515369" cy="570463"/>
      </dsp:txXfrm>
    </dsp:sp>
    <dsp:sp modelId="{E9EC2341-7B86-44E6-B132-CD91D080FEDF}">
      <dsp:nvSpPr>
        <dsp:cNvPr id="0" name=""/>
        <dsp:cNvSpPr/>
      </dsp:nvSpPr>
      <dsp:spPr>
        <a:xfrm>
          <a:off x="152403" y="1676008"/>
          <a:ext cx="2895593" cy="76061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Mid-Year Assessment </a:t>
          </a:r>
          <a:r>
            <a:rPr lang="en-US" sz="1400" b="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(highly recommended)</a:t>
          </a:r>
          <a:endParaRPr lang="en-US" sz="1400" b="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9533" y="1713138"/>
        <a:ext cx="2821333" cy="686357"/>
      </dsp:txXfrm>
    </dsp:sp>
    <dsp:sp modelId="{6509276F-64F1-4275-BCAB-E76FDA71EADA}">
      <dsp:nvSpPr>
        <dsp:cNvPr id="0" name=""/>
        <dsp:cNvSpPr/>
      </dsp:nvSpPr>
      <dsp:spPr>
        <a:xfrm>
          <a:off x="3047996" y="2512687"/>
          <a:ext cx="4800600" cy="7606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Manager assesses employee performance.</a:t>
          </a:r>
          <a:endParaRPr lang="en-US" sz="2000" kern="1200" dirty="0"/>
        </a:p>
      </dsp:txBody>
      <dsp:txXfrm>
        <a:off x="3047996" y="2607764"/>
        <a:ext cx="4515369" cy="570463"/>
      </dsp:txXfrm>
    </dsp:sp>
    <dsp:sp modelId="{04E6677A-F1BF-423D-8F6A-F769E532DBE3}">
      <dsp:nvSpPr>
        <dsp:cNvPr id="0" name=""/>
        <dsp:cNvSpPr/>
      </dsp:nvSpPr>
      <dsp:spPr>
        <a:xfrm>
          <a:off x="152403" y="2512687"/>
          <a:ext cx="2895593" cy="76061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Year End Assessment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9533" y="2549817"/>
        <a:ext cx="2821333" cy="686357"/>
      </dsp:txXfrm>
    </dsp:sp>
    <dsp:sp modelId="{D0403A9A-4BB9-4771-8056-F00E19CA0A46}">
      <dsp:nvSpPr>
        <dsp:cNvPr id="0" name=""/>
        <dsp:cNvSpPr/>
      </dsp:nvSpPr>
      <dsp:spPr>
        <a:xfrm>
          <a:off x="3048927" y="3349366"/>
          <a:ext cx="4795911" cy="10421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Manager reviews employee development &amp; performance for future planning.</a:t>
          </a:r>
          <a:endParaRPr lang="en-US" sz="2000" kern="1200" dirty="0"/>
        </a:p>
      </dsp:txBody>
      <dsp:txXfrm>
        <a:off x="3048927" y="3479639"/>
        <a:ext cx="4405093" cy="781636"/>
      </dsp:txXfrm>
    </dsp:sp>
    <dsp:sp modelId="{F95BB2E8-FA22-42C6-AC36-F54F18699C51}">
      <dsp:nvSpPr>
        <dsp:cNvPr id="0" name=""/>
        <dsp:cNvSpPr/>
      </dsp:nvSpPr>
      <dsp:spPr>
        <a:xfrm>
          <a:off x="156160" y="3490149"/>
          <a:ext cx="2892766" cy="76061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 for the Future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3290" y="3527279"/>
        <a:ext cx="2818506" cy="686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3BE4A-5996-4DC7-8D89-7E330DCDE425}">
      <dsp:nvSpPr>
        <dsp:cNvPr id="0" name=""/>
        <dsp:cNvSpPr/>
      </dsp:nvSpPr>
      <dsp:spPr>
        <a:xfrm>
          <a:off x="35" y="171840"/>
          <a:ext cx="3418284" cy="5184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Business Goals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" y="171840"/>
        <a:ext cx="3418284" cy="518400"/>
      </dsp:txXfrm>
    </dsp:sp>
    <dsp:sp modelId="{951D0A26-C5D2-4FED-8FAE-C79BE4870C3E}">
      <dsp:nvSpPr>
        <dsp:cNvPr id="0" name=""/>
        <dsp:cNvSpPr/>
      </dsp:nvSpPr>
      <dsp:spPr>
        <a:xfrm>
          <a:off x="35" y="690240"/>
          <a:ext cx="3418284" cy="355751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The Employee and their Manager together define </a:t>
          </a:r>
          <a:r>
            <a:rPr lang="en-US" sz="1800" kern="1200" dirty="0" smtClean="0">
              <a:solidFill>
                <a:schemeClr val="accent1"/>
              </a:solidFill>
            </a:rPr>
            <a:t>"WHAT" </a:t>
          </a:r>
          <a:r>
            <a:rPr lang="en-US" sz="1800" kern="1200" dirty="0" smtClean="0"/>
            <a:t>the employee is going to accomplish.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During the review period, you will have the opportunity to review and, if necessary, modify these goals with your manager.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Located in the Goal Plan tab.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35" y="690240"/>
        <a:ext cx="3418284" cy="3557519"/>
      </dsp:txXfrm>
    </dsp:sp>
    <dsp:sp modelId="{FD6CD660-AF61-4F1D-952A-EB9182E3872D}">
      <dsp:nvSpPr>
        <dsp:cNvPr id="0" name=""/>
        <dsp:cNvSpPr/>
      </dsp:nvSpPr>
      <dsp:spPr>
        <a:xfrm>
          <a:off x="3896879" y="171840"/>
          <a:ext cx="3418284" cy="5184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34903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34903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34903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34903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Development Goals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96879" y="171840"/>
        <a:ext cx="3418284" cy="518400"/>
      </dsp:txXfrm>
    </dsp:sp>
    <dsp:sp modelId="{A8DFC453-FC85-4BFC-85CB-70A96427077C}">
      <dsp:nvSpPr>
        <dsp:cNvPr id="0" name=""/>
        <dsp:cNvSpPr/>
      </dsp:nvSpPr>
      <dsp:spPr>
        <a:xfrm>
          <a:off x="3886214" y="739974"/>
          <a:ext cx="3418284" cy="355751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437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4377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Goals designed to </a:t>
          </a:r>
          <a:r>
            <a:rPr lang="en-US" sz="1800" kern="1200" dirty="0" smtClean="0">
              <a:solidFill>
                <a:schemeClr val="accent1"/>
              </a:solidFill>
            </a:rPr>
            <a:t>improve skills</a:t>
          </a:r>
          <a:r>
            <a:rPr lang="en-US" sz="1800" kern="1200" dirty="0" smtClean="0"/>
            <a:t> to assist in career development.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Located  in the Development Plan tab.</a:t>
          </a:r>
          <a:endParaRPr lang="en-US" sz="1800" kern="1200" dirty="0"/>
        </a:p>
      </dsp:txBody>
      <dsp:txXfrm>
        <a:off x="3886214" y="739974"/>
        <a:ext cx="3418284" cy="35575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D6F95-8FF6-4B20-927E-27A9618072DE}">
      <dsp:nvSpPr>
        <dsp:cNvPr id="0" name=""/>
        <dsp:cNvSpPr/>
      </dsp:nvSpPr>
      <dsp:spPr>
        <a:xfrm>
          <a:off x="36" y="136660"/>
          <a:ext cx="3489498" cy="547200"/>
        </a:xfrm>
        <a:prstGeom prst="rect">
          <a:avLst/>
        </a:prstGeom>
        <a:gradFill rotWithShape="1">
          <a:gsLst>
            <a:gs pos="0">
              <a:schemeClr val="accent2">
                <a:shade val="45000"/>
                <a:satMod val="155000"/>
              </a:schemeClr>
            </a:gs>
            <a:gs pos="60000">
              <a:schemeClr val="accent2">
                <a:shade val="95000"/>
                <a:satMod val="150000"/>
              </a:schemeClr>
            </a:gs>
            <a:gs pos="100000">
              <a:schemeClr val="accent2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Employee</a:t>
          </a:r>
          <a:endParaRPr lang="en-US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" y="136660"/>
        <a:ext cx="3489498" cy="547200"/>
      </dsp:txXfrm>
    </dsp:sp>
    <dsp:sp modelId="{535357BC-4AAC-4580-B999-CB0B028DC523}">
      <dsp:nvSpPr>
        <dsp:cNvPr id="0" name=""/>
        <dsp:cNvSpPr/>
      </dsp:nvSpPr>
      <dsp:spPr>
        <a:xfrm>
          <a:off x="36" y="683860"/>
          <a:ext cx="3489498" cy="398007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900" b="0" i="0" u="none" strike="noStrike" kern="1200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Create</a:t>
          </a:r>
          <a:r>
            <a:rPr kumimoji="0" lang="en-US" sz="1900" b="0" i="0" u="none" strike="noStrike" kern="1200" cap="none" normalizeH="0" baseline="0" dirty="0" smtClean="0">
              <a:ln/>
              <a:effectLst/>
              <a:latin typeface="Trebuchet MS" pitchFamily="34" charset="0"/>
            </a:rPr>
            <a:t> </a:t>
          </a:r>
          <a:r>
            <a:rPr kumimoji="0" lang="en-US" sz="1900" b="0" i="0" u="none" strike="noStrike" kern="1200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SMART Goals </a:t>
          </a:r>
          <a:r>
            <a:rPr kumimoji="0" lang="en-US" sz="1900" b="0" i="0" u="none" strike="noStrike" kern="1200" cap="none" normalizeH="0" baseline="0" dirty="0" smtClean="0">
              <a:ln/>
              <a:effectLst/>
              <a:latin typeface="Trebuchet MS" pitchFamily="34" charset="0"/>
            </a:rPr>
            <a:t>aligned to their current job and business unit priorities.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900" b="0" i="0" u="none" strike="noStrike" kern="1200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Collaborate</a:t>
          </a:r>
          <a:r>
            <a:rPr kumimoji="0" lang="en-US" sz="1900" b="0" i="0" u="none" strike="noStrike" kern="1200" cap="none" normalizeH="0" baseline="0" dirty="0" smtClean="0">
              <a:ln/>
              <a:effectLst/>
              <a:latin typeface="Trebuchet MS" pitchFamily="34" charset="0"/>
            </a:rPr>
            <a:t> with manager to </a:t>
          </a:r>
          <a:r>
            <a:rPr kumimoji="0" lang="en-US" sz="1900" b="0" i="0" u="none" strike="noStrike" kern="1200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update</a:t>
          </a:r>
          <a:r>
            <a:rPr kumimoji="0" lang="en-US" sz="1900" b="0" i="0" u="none" strike="noStrike" kern="1200" cap="none" normalizeH="0" baseline="0" dirty="0" smtClean="0">
              <a:ln/>
              <a:effectLst/>
              <a:latin typeface="Trebuchet MS" pitchFamily="34" charset="0"/>
            </a:rPr>
            <a:t> and add tasks on cascaded goals.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900" b="0" i="0" u="none" strike="noStrike" kern="1200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Focus</a:t>
          </a:r>
          <a:r>
            <a:rPr kumimoji="0" lang="en-US" sz="1900" b="0" i="0" u="none" strike="noStrike" kern="1200" cap="none" normalizeH="0" baseline="0" dirty="0" smtClean="0">
              <a:ln/>
              <a:effectLst/>
              <a:latin typeface="Trebuchet MS" pitchFamily="34" charset="0"/>
            </a:rPr>
            <a:t> current job </a:t>
          </a:r>
          <a:r>
            <a:rPr kumimoji="0" lang="en-US" sz="1900" b="0" i="0" u="none" strike="noStrike" kern="1200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performance</a:t>
          </a:r>
          <a:r>
            <a:rPr kumimoji="0" lang="en-US" sz="1900" b="0" i="0" u="none" strike="noStrike" kern="1200" cap="none" normalizeH="0" baseline="0" dirty="0" smtClean="0">
              <a:ln/>
              <a:effectLst/>
              <a:latin typeface="Trebuchet MS" pitchFamily="34" charset="0"/>
            </a:rPr>
            <a:t>  to achieve goals and pursue individual career development goals.</a:t>
          </a:r>
          <a:endParaRPr lang="en-US" sz="1900" kern="1200" dirty="0"/>
        </a:p>
      </dsp:txBody>
      <dsp:txXfrm>
        <a:off x="36" y="683860"/>
        <a:ext cx="3489498" cy="3980078"/>
      </dsp:txXfrm>
    </dsp:sp>
    <dsp:sp modelId="{5D34A037-3836-4718-B014-D82BD398BEAD}">
      <dsp:nvSpPr>
        <dsp:cNvPr id="0" name=""/>
        <dsp:cNvSpPr/>
      </dsp:nvSpPr>
      <dsp:spPr>
        <a:xfrm>
          <a:off x="3978064" y="136660"/>
          <a:ext cx="3489498" cy="5472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34903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34903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34903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34903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Manager</a:t>
          </a:r>
          <a:endParaRPr lang="en-US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78064" y="136660"/>
        <a:ext cx="3489498" cy="547200"/>
      </dsp:txXfrm>
    </dsp:sp>
    <dsp:sp modelId="{8A99D6D8-F72F-4783-A2A8-725C85D56E49}">
      <dsp:nvSpPr>
        <dsp:cNvPr id="0" name=""/>
        <dsp:cNvSpPr/>
      </dsp:nvSpPr>
      <dsp:spPr>
        <a:xfrm>
          <a:off x="3978064" y="683860"/>
          <a:ext cx="3489498" cy="398007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437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4377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900" b="0" i="0" u="none" strike="noStrike" kern="1200" cap="none" normalizeH="0" baseline="0" dirty="0" smtClean="0">
              <a:ln/>
              <a:effectLst/>
              <a:latin typeface="Trebuchet MS" pitchFamily="34" charset="0"/>
            </a:rPr>
            <a:t>Work </a:t>
          </a:r>
          <a:r>
            <a:rPr kumimoji="0" lang="en-US" sz="1900" b="0" i="0" u="none" strike="noStrike" kern="1200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collaboratively</a:t>
          </a:r>
          <a:r>
            <a:rPr kumimoji="0" lang="en-US" sz="1900" b="0" i="0" u="none" strike="noStrike" kern="1200" cap="none" normalizeH="0" baseline="0" dirty="0" smtClean="0">
              <a:ln/>
              <a:effectLst/>
              <a:latin typeface="Trebuchet MS" pitchFamily="34" charset="0"/>
            </a:rPr>
            <a:t> to update, and </a:t>
          </a:r>
          <a:r>
            <a:rPr kumimoji="0" lang="en-US" sz="1900" b="0" i="0" u="none" strike="noStrike" kern="1200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provide feedback</a:t>
          </a:r>
          <a:r>
            <a:rPr kumimoji="0" lang="en-US" sz="1900" b="0" i="0" u="none" strike="noStrike" kern="1200" cap="none" normalizeH="0" baseline="0" dirty="0" smtClean="0">
              <a:ln/>
              <a:effectLst/>
              <a:latin typeface="Trebuchet MS" pitchFamily="34" charset="0"/>
            </a:rPr>
            <a:t> on employee’s goal plan.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900" b="0" i="0" u="none" strike="noStrike" kern="1200" cap="none" normalizeH="0" baseline="0" dirty="0" smtClean="0">
              <a:ln/>
              <a:effectLst/>
              <a:latin typeface="Trebuchet MS" pitchFamily="34" charset="0"/>
            </a:rPr>
            <a:t>Ensure employee’s goals </a:t>
          </a:r>
          <a:r>
            <a:rPr kumimoji="0" lang="en-US" sz="1900" b="0" i="0" u="none" strike="noStrike" kern="1200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align</a:t>
          </a:r>
          <a:r>
            <a:rPr kumimoji="0" lang="en-US" sz="1900" b="0" i="0" u="none" strike="noStrike" kern="1200" cap="none" normalizeH="0" baseline="0" dirty="0" smtClean="0">
              <a:ln/>
              <a:effectLst/>
              <a:latin typeface="Trebuchet MS" pitchFamily="34" charset="0"/>
            </a:rPr>
            <a:t> to achieve role, team, and business unit goals.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900" b="0" i="0" u="none" strike="noStrike" kern="1200" cap="none" normalizeH="0" baseline="0" dirty="0" smtClean="0">
              <a:ln/>
              <a:effectLst/>
              <a:latin typeface="Trebuchet MS" pitchFamily="34" charset="0"/>
            </a:rPr>
            <a:t>Actively </a:t>
          </a:r>
          <a:r>
            <a:rPr kumimoji="0" lang="en-US" sz="1900" b="0" i="0" u="none" strike="noStrike" kern="1200" cap="none" normalizeH="0" baseline="0" dirty="0" smtClean="0">
              <a:ln/>
              <a:solidFill>
                <a:schemeClr val="accent1"/>
              </a:solidFill>
              <a:effectLst/>
              <a:latin typeface="Trebuchet MS" pitchFamily="34" charset="0"/>
            </a:rPr>
            <a:t>monitor</a:t>
          </a:r>
          <a:r>
            <a:rPr kumimoji="0" lang="en-US" sz="1900" b="0" i="0" u="none" strike="noStrike" kern="1200" cap="none" normalizeH="0" baseline="0" dirty="0" smtClean="0">
              <a:ln/>
              <a:effectLst/>
              <a:latin typeface="Trebuchet MS" pitchFamily="34" charset="0"/>
            </a:rPr>
            <a:t> Goals ensuring effective communication of progress up and down the organization.</a:t>
          </a:r>
          <a:endParaRPr lang="en-US" sz="1900" kern="1200" dirty="0"/>
        </a:p>
      </dsp:txBody>
      <dsp:txXfrm>
        <a:off x="3978064" y="683860"/>
        <a:ext cx="3489498" cy="39800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CDC34-7757-4D92-BD33-44614074E61A}">
      <dsp:nvSpPr>
        <dsp:cNvPr id="0" name=""/>
        <dsp:cNvSpPr/>
      </dsp:nvSpPr>
      <dsp:spPr>
        <a:xfrm>
          <a:off x="0" y="2844989"/>
          <a:ext cx="6096000" cy="121799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Individual Goal</a:t>
          </a:r>
          <a:endParaRPr lang="en-US" sz="2000" kern="1200" dirty="0"/>
        </a:p>
      </dsp:txBody>
      <dsp:txXfrm>
        <a:off x="0" y="2844989"/>
        <a:ext cx="1828800" cy="1217990"/>
      </dsp:txXfrm>
    </dsp:sp>
    <dsp:sp modelId="{155519C0-0ED2-4A76-A863-482BDF04D260}">
      <dsp:nvSpPr>
        <dsp:cNvPr id="0" name=""/>
        <dsp:cNvSpPr/>
      </dsp:nvSpPr>
      <dsp:spPr>
        <a:xfrm>
          <a:off x="0" y="1423004"/>
          <a:ext cx="6096000" cy="121799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Departmental Goal</a:t>
          </a:r>
          <a:endParaRPr lang="en-US" sz="2000" kern="1200" dirty="0"/>
        </a:p>
      </dsp:txBody>
      <dsp:txXfrm>
        <a:off x="0" y="1423004"/>
        <a:ext cx="1828800" cy="1217990"/>
      </dsp:txXfrm>
    </dsp:sp>
    <dsp:sp modelId="{31EC62CA-0794-4B7C-B3BA-0CDD8FF01A68}">
      <dsp:nvSpPr>
        <dsp:cNvPr id="0" name=""/>
        <dsp:cNvSpPr/>
      </dsp:nvSpPr>
      <dsp:spPr>
        <a:xfrm>
          <a:off x="0" y="1020"/>
          <a:ext cx="6096000" cy="121799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Business Unit Goal</a:t>
          </a:r>
          <a:endParaRPr lang="en-US" sz="2000" kern="1200" dirty="0"/>
        </a:p>
      </dsp:txBody>
      <dsp:txXfrm>
        <a:off x="0" y="1020"/>
        <a:ext cx="1828800" cy="1217990"/>
      </dsp:txXfrm>
    </dsp:sp>
    <dsp:sp modelId="{36BDB706-E44F-4699-85FA-70507A734DEC}">
      <dsp:nvSpPr>
        <dsp:cNvPr id="0" name=""/>
        <dsp:cNvSpPr/>
      </dsp:nvSpPr>
      <dsp:spPr>
        <a:xfrm>
          <a:off x="3136463" y="103016"/>
          <a:ext cx="1529953" cy="10199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 Leader:</a:t>
          </a: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Increase profitability</a:t>
          </a:r>
          <a:endParaRPr lang="en-US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66337" y="132890"/>
        <a:ext cx="1470205" cy="960220"/>
      </dsp:txXfrm>
    </dsp:sp>
    <dsp:sp modelId="{1F8DCDF6-5436-456C-AC55-D6A400D15900}">
      <dsp:nvSpPr>
        <dsp:cNvPr id="0" name=""/>
        <dsp:cNvSpPr/>
      </dsp:nvSpPr>
      <dsp:spPr>
        <a:xfrm>
          <a:off x="2906970" y="1122985"/>
          <a:ext cx="994469" cy="407987"/>
        </a:xfrm>
        <a:custGeom>
          <a:avLst/>
          <a:gdLst/>
          <a:ahLst/>
          <a:cxnLst/>
          <a:rect l="0" t="0" r="0" b="0"/>
          <a:pathLst>
            <a:path>
              <a:moveTo>
                <a:pt x="994469" y="0"/>
              </a:moveTo>
              <a:lnTo>
                <a:pt x="994469" y="203993"/>
              </a:lnTo>
              <a:lnTo>
                <a:pt x="0" y="203993"/>
              </a:lnTo>
              <a:lnTo>
                <a:pt x="0" y="407987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81F35-58BC-44CC-8D3A-5DFB3E2D1A49}">
      <dsp:nvSpPr>
        <dsp:cNvPr id="0" name=""/>
        <dsp:cNvSpPr/>
      </dsp:nvSpPr>
      <dsp:spPr>
        <a:xfrm>
          <a:off x="2141993" y="1530973"/>
          <a:ext cx="1529953" cy="10199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Sales Mgt:</a:t>
          </a: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Increase Bookings</a:t>
          </a:r>
          <a:endParaRPr lang="en-US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71867" y="1560847"/>
        <a:ext cx="1470205" cy="960220"/>
      </dsp:txXfrm>
    </dsp:sp>
    <dsp:sp modelId="{3EAAC966-144F-464C-B4E6-DA3A162829AA}">
      <dsp:nvSpPr>
        <dsp:cNvPr id="0" name=""/>
        <dsp:cNvSpPr/>
      </dsp:nvSpPr>
      <dsp:spPr>
        <a:xfrm>
          <a:off x="2861250" y="2550941"/>
          <a:ext cx="91440" cy="407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7987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932841-20F9-4FAD-A591-FA0D2E30189C}">
      <dsp:nvSpPr>
        <dsp:cNvPr id="0" name=""/>
        <dsp:cNvSpPr/>
      </dsp:nvSpPr>
      <dsp:spPr>
        <a:xfrm>
          <a:off x="2141993" y="2958929"/>
          <a:ext cx="1529953" cy="10199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5000"/>
                <a:satMod val="155000"/>
              </a:schemeClr>
            </a:gs>
            <a:gs pos="60000">
              <a:schemeClr val="accent2">
                <a:shade val="95000"/>
                <a:satMod val="150000"/>
              </a:schemeClr>
            </a:gs>
            <a:gs pos="100000">
              <a:schemeClr val="accent2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Sales Rep:</a:t>
          </a: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Close X $ in business each quarter</a:t>
          </a:r>
          <a:endParaRPr lang="en-US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71867" y="2988803"/>
        <a:ext cx="1470205" cy="960220"/>
      </dsp:txXfrm>
    </dsp:sp>
    <dsp:sp modelId="{766FBBFE-2BC7-4722-A32B-C9768F8416D3}">
      <dsp:nvSpPr>
        <dsp:cNvPr id="0" name=""/>
        <dsp:cNvSpPr/>
      </dsp:nvSpPr>
      <dsp:spPr>
        <a:xfrm>
          <a:off x="3901440" y="1122985"/>
          <a:ext cx="994469" cy="407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993"/>
              </a:lnTo>
              <a:lnTo>
                <a:pt x="994469" y="203993"/>
              </a:lnTo>
              <a:lnTo>
                <a:pt x="994469" y="407987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4E658-1226-404A-90C6-5712E56DBF8B}">
      <dsp:nvSpPr>
        <dsp:cNvPr id="0" name=""/>
        <dsp:cNvSpPr/>
      </dsp:nvSpPr>
      <dsp:spPr>
        <a:xfrm>
          <a:off x="4130932" y="1530973"/>
          <a:ext cx="1529953" cy="10199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Marketing Mgt:</a:t>
          </a: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Increase Leads</a:t>
          </a:r>
          <a:endParaRPr lang="en-US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60806" y="1560847"/>
        <a:ext cx="1470205" cy="960220"/>
      </dsp:txXfrm>
    </dsp:sp>
    <dsp:sp modelId="{FA6F6C8D-8BBA-4DAE-90FB-558F2B4D05CA}">
      <dsp:nvSpPr>
        <dsp:cNvPr id="0" name=""/>
        <dsp:cNvSpPr/>
      </dsp:nvSpPr>
      <dsp:spPr>
        <a:xfrm>
          <a:off x="4850189" y="2550941"/>
          <a:ext cx="91440" cy="407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7987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ED675C-D274-416F-BB72-C7B1D9DD8CD2}">
      <dsp:nvSpPr>
        <dsp:cNvPr id="0" name=""/>
        <dsp:cNvSpPr/>
      </dsp:nvSpPr>
      <dsp:spPr>
        <a:xfrm>
          <a:off x="4130932" y="2958929"/>
          <a:ext cx="1529953" cy="10199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5000"/>
                <a:satMod val="155000"/>
              </a:schemeClr>
            </a:gs>
            <a:gs pos="60000">
              <a:schemeClr val="accent2">
                <a:shade val="95000"/>
                <a:satMod val="150000"/>
              </a:schemeClr>
            </a:gs>
            <a:gs pos="100000">
              <a:schemeClr val="accent2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Event Coordinator:</a:t>
          </a: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Conduct X # of trade shows per quarter</a:t>
          </a:r>
          <a:endParaRPr lang="en-US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60806" y="2988803"/>
        <a:ext cx="1470205" cy="960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2C097D-3583-4D4C-A113-7555B0760D60}" type="datetimeFigureOut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7A016BF-F8DF-43FA-B264-3440BBE0B9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627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0D9F47-FB44-458E-BE6C-241F9A57922B}" type="datetimeFigureOut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1D1BF0D-9140-4248-AC0E-F21E87D3F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863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1F9E65-2287-4C0B-8B87-BA977C4EB735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2967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Log in as Edward and demo: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 Opening the form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 Form sections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 Form toolbar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 Less detail and More detail view options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 Route map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EEC1D6-30A0-4F9F-9E90-37190B718803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298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9368A4-CB95-411F-8324-087B42BFCE4E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119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F01361-1AB2-4A50-B6F7-8193B8DBC687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4875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 eaLnBrk="1" hangingPunct="1">
              <a:lnSpc>
                <a:spcPct val="90000"/>
              </a:lnSpc>
              <a:spcBef>
                <a:spcPct val="0"/>
              </a:spcBef>
              <a:spcAft>
                <a:spcPts val="338"/>
              </a:spcAft>
            </a:pPr>
            <a:r>
              <a:rPr lang="en-US" altLang="en-US" sz="900" smtClean="0"/>
              <a:t>A goal describes achievements the employee hopes to accomplish during the upcoming year.</a:t>
            </a:r>
          </a:p>
          <a:p>
            <a:pPr defTabSz="912813" eaLnBrk="1" hangingPunct="1">
              <a:lnSpc>
                <a:spcPct val="90000"/>
              </a:lnSpc>
              <a:spcBef>
                <a:spcPct val="0"/>
              </a:spcBef>
              <a:spcAft>
                <a:spcPts val="338"/>
              </a:spcAft>
            </a:pPr>
            <a:endParaRPr lang="en-US" altLang="en-US" sz="900" smtClean="0"/>
          </a:p>
          <a:p>
            <a:pPr defTabSz="912813" eaLnBrk="1" hangingPunct="1">
              <a:lnSpc>
                <a:spcPct val="90000"/>
              </a:lnSpc>
              <a:spcBef>
                <a:spcPct val="0"/>
              </a:spcBef>
              <a:spcAft>
                <a:spcPts val="338"/>
              </a:spcAft>
            </a:pPr>
            <a:r>
              <a:rPr lang="en-US" altLang="en-US" sz="900" smtClean="0"/>
              <a:t>The SMART methodology helps to ensure goals are written in a way that promotes success.</a:t>
            </a:r>
          </a:p>
          <a:p>
            <a:pPr defTabSz="912813"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0C05B7-1D6D-4DD2-A515-85A04BD2ED1B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309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Insert Poll here to vote yes or no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314AC20-9CD8-424D-9D19-3D4B73D922D3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123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3E1B57-40B0-4A4C-8DEC-C71FFC79CC7C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1717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6F43B1-6DC5-41C3-937A-3F8B7CF3C68B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335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9A933C-B9F7-4ED4-8780-717A75D1E26D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58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86017E-29A7-4F8F-83F3-04E9E6E0ADA7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553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057400"/>
            <a:ext cx="9144000" cy="1524000"/>
          </a:xfrm>
          <a:prstGeom prst="rect">
            <a:avLst/>
          </a:prstGeom>
          <a:gradFill flip="none" rotWithShape="1">
            <a:gsLst>
              <a:gs pos="1000">
                <a:schemeClr val="accent1"/>
              </a:gs>
              <a:gs pos="50000">
                <a:schemeClr val="accent1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Stars purp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5791200"/>
            <a:ext cx="1338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7086600" cy="1981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02A8AFEA-9905-4708-8487-EEC5AC5F8235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7E541D04-A2B9-4A39-A09B-E07613E29E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458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5FDB3-378A-47DE-A1C3-5EB6BA00AC21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CEA82-DC5F-4CB9-B2E8-BC6DE538F1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18178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100F-206F-4A81-B5CC-2303607402CF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08464-74BA-4027-B950-D826B4A8F8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5175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gradFill flip="none" rotWithShape="1">
            <a:gsLst>
              <a:gs pos="1000">
                <a:schemeClr val="accent1"/>
              </a:gs>
              <a:gs pos="50000">
                <a:schemeClr val="accent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Stars purp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5791200"/>
            <a:ext cx="1338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>
            <a:lvl1pPr algn="l">
              <a:defRPr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accent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accent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accent1"/>
              </a:buCl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chemeClr val="accent4"/>
                </a:solidFill>
              </a:defRPr>
            </a:lvl1pPr>
          </a:lstStyle>
          <a:p>
            <a:pPr>
              <a:defRPr/>
            </a:pPr>
            <a:fld id="{9F618A50-48DA-424F-9A3D-D0C41098A782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accent4"/>
                </a:solidFill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7F7F7F"/>
                </a:solidFill>
              </a:defRPr>
            </a:lvl1pPr>
          </a:lstStyle>
          <a:p>
            <a:fld id="{660083E7-4D99-4D9C-AF09-BC3FDEE90D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95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CCA93-33E6-4202-A4E2-D7F990A7E576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AED28-CD1D-4D75-8189-A48EFD577F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36227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58C7A-5464-4C43-B1DF-70053D9A4BF0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A585A-E3BC-492C-86FD-0F7270AB4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48516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41DF-5E29-45AE-A542-5808DF95AADD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816E2-9D13-4EB4-9C98-A161B412FA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20966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A777F-9682-4E41-9EFF-066CF666726A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F18BB-3C0E-48B6-B35C-AE769CAF15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16705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9C075-6E18-4FC1-AF2A-7C4172AD716E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C101F-5702-4CD3-BC88-C2E9603789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4731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25ACC-3EE1-400A-8B45-AD6E4FF9A281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434D9-D2BC-432A-9FDE-4300C23C47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28133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0CEF9-603F-470C-A605-B34D7F0A71FB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AD6D2-A013-46F3-A9BD-A3B1369351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241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BCDA8A-B562-4DB6-ACAA-7AD86A87B365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0A86ED5-8D69-4A0D-A3EC-F16F86DFA0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STARS@soave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STARS! Training for Managers: </a:t>
            </a:r>
            <a:br>
              <a:rPr lang="en-US" dirty="0" smtClean="0"/>
            </a:br>
            <a:r>
              <a:rPr lang="en-US" dirty="0" smtClean="0"/>
              <a:t>Using the Strategic Talent Assessment and Reporting System 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Kristan Williams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Soave HR Dept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4953000" y="1066800"/>
            <a:ext cx="3581400" cy="472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26688" name="Rectangle 64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2000" cy="527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Alignment: Cascading Goals</a:t>
            </a:r>
            <a:endParaRPr lang="en-US" dirty="0"/>
          </a:p>
        </p:txBody>
      </p:sp>
      <p:sp>
        <p:nvSpPr>
          <p:cNvPr id="13318" name="Rectangle 65"/>
          <p:cNvSpPr>
            <a:spLocks noGrp="1" noChangeArrowheads="1"/>
          </p:cNvSpPr>
          <p:nvPr>
            <p:ph idx="1"/>
          </p:nvPr>
        </p:nvSpPr>
        <p:spPr>
          <a:xfrm>
            <a:off x="457200" y="1587500"/>
            <a:ext cx="4343400" cy="4518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Aligning Goals ties individual goals to larger goals: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1"/>
                </a:solidFill>
              </a:rPr>
              <a:t>Cascading</a:t>
            </a:r>
            <a:r>
              <a:rPr lang="en-US" altLang="en-US" smtClean="0">
                <a:solidFill>
                  <a:srgbClr val="498FC0"/>
                </a:solidFill>
              </a:rPr>
              <a:t> </a:t>
            </a:r>
            <a:r>
              <a:rPr lang="en-US" altLang="en-US" smtClean="0"/>
              <a:t>a goal copies a goal to another person, such as from a manager to a direct report within the hierarchy.  You may wish to cascade goals to your direct reports.</a:t>
            </a:r>
          </a:p>
          <a:p>
            <a:pPr lvl="1" eaLnBrk="1" hangingPunct="1">
              <a:lnSpc>
                <a:spcPct val="90000"/>
              </a:lnSpc>
            </a:pPr>
            <a:endParaRPr lang="en-US" altLang="ja-JP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Once a goal is aligned, managers have </a:t>
            </a:r>
            <a:r>
              <a:rPr lang="en-US" altLang="en-US" smtClean="0">
                <a:solidFill>
                  <a:schemeClr val="accent1"/>
                </a:solidFill>
              </a:rPr>
              <a:t>line of sight </a:t>
            </a:r>
            <a:r>
              <a:rPr lang="en-US" altLang="en-US" smtClean="0"/>
              <a:t>into overall progress toward completion.</a:t>
            </a:r>
          </a:p>
        </p:txBody>
      </p:sp>
      <p:sp>
        <p:nvSpPr>
          <p:cNvPr id="26723" name="AutoShape 99"/>
          <p:cNvSpPr>
            <a:spLocks noChangeArrowheads="1"/>
          </p:cNvSpPr>
          <p:nvPr/>
        </p:nvSpPr>
        <p:spPr bwMode="auto">
          <a:xfrm>
            <a:off x="7048500" y="1828800"/>
            <a:ext cx="1295400" cy="3048000"/>
          </a:xfrm>
          <a:prstGeom prst="upDownArrow">
            <a:avLst>
              <a:gd name="adj1" fmla="val 39954"/>
              <a:gd name="adj2" fmla="val 55153"/>
            </a:avLst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 defTabSz="971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Cascade</a:t>
            </a:r>
          </a:p>
        </p:txBody>
      </p:sp>
      <p:sp>
        <p:nvSpPr>
          <p:cNvPr id="26724" name="AutoShape 100"/>
          <p:cNvSpPr>
            <a:spLocks noChangeArrowheads="1"/>
          </p:cNvSpPr>
          <p:nvPr/>
        </p:nvSpPr>
        <p:spPr bwMode="auto">
          <a:xfrm>
            <a:off x="5095875" y="4743450"/>
            <a:ext cx="3429000" cy="11430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/>
          </a:ln>
          <a:effectLst/>
        </p:spPr>
        <p:txBody>
          <a:bodyPr lIns="18288" tIns="18288" rIns="18288" bIns="1828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Individual, Team &amp; Group Goals</a:t>
            </a:r>
          </a:p>
        </p:txBody>
      </p:sp>
      <p:sp>
        <p:nvSpPr>
          <p:cNvPr id="26725" name="AutoShape 101"/>
          <p:cNvSpPr>
            <a:spLocks noChangeArrowheads="1"/>
          </p:cNvSpPr>
          <p:nvPr/>
        </p:nvSpPr>
        <p:spPr bwMode="auto">
          <a:xfrm>
            <a:off x="5029200" y="1066800"/>
            <a:ext cx="3429000" cy="11430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/>
          </a:ln>
          <a:effectLst/>
        </p:spPr>
        <p:txBody>
          <a:bodyPr lIns="18288" tIns="18288" rIns="18288" bIns="1828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Business Unit Vision &amp; Strategy</a:t>
            </a:r>
          </a:p>
        </p:txBody>
      </p:sp>
      <p:sp>
        <p:nvSpPr>
          <p:cNvPr id="26726" name="AutoShape 102"/>
          <p:cNvSpPr>
            <a:spLocks noChangeArrowheads="1"/>
          </p:cNvSpPr>
          <p:nvPr/>
        </p:nvSpPr>
        <p:spPr bwMode="auto">
          <a:xfrm rot="16200000">
            <a:off x="5799931" y="2924969"/>
            <a:ext cx="858838" cy="2019300"/>
          </a:xfrm>
          <a:prstGeom prst="upDownArrow">
            <a:avLst>
              <a:gd name="adj1" fmla="val 39954"/>
              <a:gd name="adj2" fmla="val 55112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 defTabSz="971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Cascade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6EE1AE1-F144-421A-A9D0-E3A635B8B56B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FD694C-882D-467B-8C93-9D51B6D80DA8}" type="slidenum">
              <a:rPr lang="en-US" altLang="en-US">
                <a:solidFill>
                  <a:srgbClr val="7F7F7F"/>
                </a:solidFill>
              </a:rPr>
              <a:pPr eaLnBrk="1" hangingPunct="1"/>
              <a:t>10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Alignment: Example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1517650"/>
            <a:ext cx="2362200" cy="3878263"/>
          </a:xfrm>
        </p:spPr>
        <p:txBody>
          <a:bodyPr/>
          <a:lstStyle/>
          <a:p>
            <a:pPr indent="0" eaLnBrk="1" hangingPunct="1">
              <a:buFont typeface="Arial" panose="020B0604020202020204" pitchFamily="34" charset="0"/>
              <a:buNone/>
            </a:pPr>
            <a:r>
              <a:rPr lang="en-US" altLang="en-US" sz="2000" smtClean="0"/>
              <a:t>Broad corporate goals can be broken down into supporting goals necessary to achieve the desired financial outcome for the business unit.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2743200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A7D5FB1-DB66-43B6-8C69-46621FFF3175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9771AD-2E2C-4967-B0F7-D3832B81F593}" type="slidenum">
              <a:rPr lang="en-US" altLang="en-US">
                <a:solidFill>
                  <a:srgbClr val="7F7F7F"/>
                </a:solidFill>
              </a:rPr>
              <a:pPr eaLnBrk="1" hangingPunct="1"/>
              <a:t>11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6BDB706-E44F-4699-85FA-70507A734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EC62CA-0794-4B7C-B3BA-0CDD8FF01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55519C0-0ED2-4A76-A863-482BDF04D2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21CDC34-7757-4D92-BD33-44614074E6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F8DCDF6-5436-456C-AC55-D6A400D15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C081F35-58BC-44CC-8D3A-5DFB3E2D1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66FBBFE-2BC7-4722-A32B-C9768F841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14E658-1226-404A-90C6-5712E56DBF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EAAC966-144F-464C-B4E6-DA3A16282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B932841-20F9-4FAD-A591-FA0D2E301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A6F6C8D-8BBA-4DAE-90FB-558F2B4D0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CED675C-D274-416F-BB72-C7B1D9DD8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Performance </a:t>
            </a:r>
            <a:r>
              <a:rPr lang="en-US" dirty="0" smtClean="0"/>
              <a:t>Appraisal </a:t>
            </a:r>
            <a:r>
              <a:rPr smtClean="0"/>
              <a:t>Process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Performance </a:t>
            </a:r>
            <a:r>
              <a:rPr lang="en-US" dirty="0" smtClean="0"/>
              <a:t>Appraisal </a:t>
            </a:r>
            <a:r>
              <a:rPr smtClean="0"/>
              <a:t>S</a:t>
            </a:r>
            <a:r>
              <a:rPr lang="en-US" dirty="0" smtClean="0"/>
              <a:t>teps</a:t>
            </a:r>
            <a:endParaRPr lang="en-US" dirty="0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81000" y="939225"/>
            <a:ext cx="198755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Review*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685800" y="1616075"/>
            <a:ext cx="12954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Email notification to employee</a:t>
            </a:r>
          </a:p>
        </p:txBody>
      </p:sp>
      <p:sp>
        <p:nvSpPr>
          <p:cNvPr id="56" name="Rounded Rectangle 55"/>
          <p:cNvSpPr/>
          <p:nvPr/>
        </p:nvSpPr>
        <p:spPr bwMode="auto">
          <a:xfrm>
            <a:off x="609600" y="2759075"/>
            <a:ext cx="1447800" cy="1524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Employee enters  self rating and comments on performance then sends the form back to the manager for review</a:t>
            </a:r>
          </a:p>
        </p:txBody>
      </p:sp>
      <p:sp>
        <p:nvSpPr>
          <p:cNvPr id="58" name="Oval 57"/>
          <p:cNvSpPr/>
          <p:nvPr/>
        </p:nvSpPr>
        <p:spPr bwMode="auto">
          <a:xfrm>
            <a:off x="2819400" y="1616075"/>
            <a:ext cx="12954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Email notification to manager</a:t>
            </a:r>
          </a:p>
        </p:txBody>
      </p:sp>
      <p:sp>
        <p:nvSpPr>
          <p:cNvPr id="59" name="Rounded Rectangle 58"/>
          <p:cNvSpPr/>
          <p:nvPr/>
        </p:nvSpPr>
        <p:spPr bwMode="auto">
          <a:xfrm>
            <a:off x="2743200" y="2759074"/>
            <a:ext cx="1447800" cy="173672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Manager enters employee rating and comments on performance then sends the form to HR for review prior to holding discussion with employee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2667000" y="939225"/>
            <a:ext cx="16764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Manager Review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8" name="Straight Arrow Connector 77"/>
          <p:cNvCxnSpPr>
            <a:stCxn id="55" idx="4"/>
            <a:endCxn id="56" idx="0"/>
          </p:cNvCxnSpPr>
          <p:nvPr/>
        </p:nvCxnSpPr>
        <p:spPr>
          <a:xfrm rot="5400000">
            <a:off x="1143001" y="2568575"/>
            <a:ext cx="381000" cy="3175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0" idx="3"/>
            <a:endCxn id="0" idx="2"/>
          </p:cNvCxnSpPr>
          <p:nvPr/>
        </p:nvCxnSpPr>
        <p:spPr>
          <a:xfrm flipV="1">
            <a:off x="2057400" y="1997075"/>
            <a:ext cx="762000" cy="1524000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58" idx="4"/>
            <a:endCxn id="59" idx="0"/>
          </p:cNvCxnSpPr>
          <p:nvPr/>
        </p:nvCxnSpPr>
        <p:spPr>
          <a:xfrm rot="5400000">
            <a:off x="3277394" y="2567781"/>
            <a:ext cx="3810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>
            <a:off x="5600701" y="1524000"/>
            <a:ext cx="152400" cy="3175"/>
          </a:xfrm>
          <a:prstGeom prst="straightConnector1">
            <a:avLst/>
          </a:prstGeom>
          <a:ln w="19050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800600" y="1109246"/>
            <a:ext cx="16764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 Review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Date Placeholder 3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9B14CC-CEE5-4641-A791-4BD2871E6054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00CF9E-308B-4435-8284-7FEDD0BA06D7}" type="slidenum">
              <a:rPr lang="en-US" altLang="en-US">
                <a:solidFill>
                  <a:srgbClr val="7F7F7F"/>
                </a:solidFill>
              </a:rPr>
              <a:pPr eaLnBrk="1" hangingPunct="1"/>
              <a:t>13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cxnSp>
        <p:nvCxnSpPr>
          <p:cNvPr id="41" name="Elbow Connector 40"/>
          <p:cNvCxnSpPr>
            <a:stCxn id="0" idx="3"/>
            <a:endCxn id="0" idx="2"/>
          </p:cNvCxnSpPr>
          <p:nvPr/>
        </p:nvCxnSpPr>
        <p:spPr>
          <a:xfrm flipV="1">
            <a:off x="4191000" y="1981200"/>
            <a:ext cx="838200" cy="1646238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 bwMode="auto">
          <a:xfrm>
            <a:off x="5029200" y="1600200"/>
            <a:ext cx="1295400" cy="762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Email notification to HR </a:t>
            </a:r>
          </a:p>
        </p:txBody>
      </p:sp>
      <p:sp>
        <p:nvSpPr>
          <p:cNvPr id="46" name="Rounded Rectangle 45"/>
          <p:cNvSpPr/>
          <p:nvPr/>
        </p:nvSpPr>
        <p:spPr bwMode="auto">
          <a:xfrm>
            <a:off x="4953000" y="2743200"/>
            <a:ext cx="1447800" cy="1524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HR reviews appraisal and may enter comments then sends the form back to the manager for additional review or signature</a:t>
            </a:r>
          </a:p>
        </p:txBody>
      </p:sp>
      <p:cxnSp>
        <p:nvCxnSpPr>
          <p:cNvPr id="47" name="Elbow Connector 46"/>
          <p:cNvCxnSpPr>
            <a:stCxn id="44" idx="4"/>
            <a:endCxn id="46" idx="0"/>
          </p:cNvCxnSpPr>
          <p:nvPr/>
        </p:nvCxnSpPr>
        <p:spPr>
          <a:xfrm rot="5400000">
            <a:off x="5486401" y="2552700"/>
            <a:ext cx="3810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stCxn id="0" idx="3"/>
            <a:endCxn id="0" idx="2"/>
          </p:cNvCxnSpPr>
          <p:nvPr/>
        </p:nvCxnSpPr>
        <p:spPr>
          <a:xfrm flipV="1">
            <a:off x="6400800" y="2019300"/>
            <a:ext cx="609600" cy="1485900"/>
          </a:xfrm>
          <a:prstGeom prst="bentConnector3">
            <a:avLst>
              <a:gd name="adj1" fmla="val 5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228600" y="5486400"/>
            <a:ext cx="15240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*This step may be optional for some business units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934200" y="939225"/>
            <a:ext cx="19050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and Signature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934200" y="3429000"/>
            <a:ext cx="1828800" cy="53339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Email notification to employee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7010399" y="4114800"/>
            <a:ext cx="1645227" cy="38179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Employee signs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7010400" y="1676400"/>
            <a:ext cx="16764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Email notification to manager</a:t>
            </a:r>
          </a:p>
        </p:txBody>
      </p:sp>
      <p:cxnSp>
        <p:nvCxnSpPr>
          <p:cNvPr id="48" name="Straight Arrow Connector 47"/>
          <p:cNvCxnSpPr>
            <a:stCxn id="43" idx="4"/>
            <a:endCxn id="51" idx="0"/>
          </p:cNvCxnSpPr>
          <p:nvPr/>
        </p:nvCxnSpPr>
        <p:spPr>
          <a:xfrm rot="16200000" flipH="1">
            <a:off x="7774782" y="2436018"/>
            <a:ext cx="152400" cy="4763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 bwMode="auto">
          <a:xfrm>
            <a:off x="6934200" y="4724400"/>
            <a:ext cx="1828800" cy="48061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Email notification to HR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6934200" y="5410200"/>
            <a:ext cx="1905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HR signs and completes the process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857999" y="2514600"/>
            <a:ext cx="1991591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r>
              <a:rPr lang="en-US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Manager signs form, holds discussion with employee then sends the form to the employee for signature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rot="16200000" flipH="1">
            <a:off x="7774782" y="3274218"/>
            <a:ext cx="152400" cy="4763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6200000" flipH="1">
            <a:off x="7774782" y="4036218"/>
            <a:ext cx="152400" cy="4763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H="1">
            <a:off x="7774782" y="5331618"/>
            <a:ext cx="152400" cy="4763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6200000" flipH="1">
            <a:off x="7774782" y="4569618"/>
            <a:ext cx="152400" cy="4763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Rating Scale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64DE68-CD1E-47B0-BADC-41E9092EB243}" type="slidenum">
              <a:rPr lang="en-US" altLang="en-US">
                <a:solidFill>
                  <a:srgbClr val="7F7F7F"/>
                </a:solidFill>
              </a:rPr>
              <a:pPr eaLnBrk="1" hangingPunct="1"/>
              <a:t>14</a:t>
            </a:fld>
            <a:endParaRPr lang="en-US" altLang="en-US">
              <a:solidFill>
                <a:srgbClr val="7F7F7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835685"/>
              </p:ext>
            </p:extLst>
          </p:nvPr>
        </p:nvGraphicFramePr>
        <p:xfrm>
          <a:off x="940279" y="1245079"/>
          <a:ext cx="7975121" cy="4435549"/>
        </p:xfrm>
        <a:graphic>
          <a:graphicData uri="http://schemas.openxmlformats.org/drawingml/2006/table">
            <a:tbl>
              <a:tblPr/>
              <a:tblGrid>
                <a:gridCol w="2263548"/>
                <a:gridCol w="5711573"/>
              </a:tblGrid>
              <a:tr h="4144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</a:rPr>
                        <a:t>Descriptor</a:t>
                      </a:r>
                      <a:r>
                        <a:rPr lang="en-US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</a:rPr>
                        <a:t> </a:t>
                      </a:r>
                      <a:endParaRPr lang="en-US" sz="3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3549" marR="635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</a:rPr>
                        <a:t>Definition</a:t>
                      </a:r>
                      <a:endParaRPr lang="en-US" sz="3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3549" marR="635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8230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Excellent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49" marR="635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Consistently exceeds the required level for this job role.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49" marR="635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6210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Satisfactory with Commendation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49" marR="635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Exceeds the required level for this job role.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49" marR="635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383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Meets Expectations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49" marR="635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Satisfies the requirements for this job role fully.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49" marR="635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6210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Satisfactory with Reservation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49" marR="635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Limited adequacy in the required level for the job role.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49" marR="635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354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Unsatisfactory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49" marR="635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Does not adequately satisfy the requirements of the job role.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3549" marR="635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AD76A27-FC20-46C6-BDE4-B3B585F02B24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438400" y="2130425"/>
            <a:ext cx="6019800" cy="14700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Demo: Performance Evaluation Form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62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Tools to Assist in Writing Reviews:</a:t>
            </a:r>
            <a:r>
              <a:rPr lang="en-US" dirty="0" smtClean="0"/>
              <a:t> </a:t>
            </a:r>
            <a:r>
              <a:rPr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3581400" cy="4800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Access from </a:t>
            </a:r>
            <a:r>
              <a:rPr lang="en-US" dirty="0" smtClean="0">
                <a:solidFill>
                  <a:schemeClr val="accent1"/>
                </a:solidFill>
              </a:rPr>
              <a:t>Employee Files </a:t>
            </a:r>
            <a:r>
              <a:rPr lang="en-US" dirty="0" smtClean="0"/>
              <a:t>or the </a:t>
            </a:r>
            <a:r>
              <a:rPr lang="en-US" dirty="0" smtClean="0">
                <a:solidFill>
                  <a:schemeClr val="accent1"/>
                </a:solidFill>
              </a:rPr>
              <a:t>Performance Evaluation </a:t>
            </a:r>
            <a:r>
              <a:rPr lang="en-US" dirty="0" smtClean="0"/>
              <a:t>form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Keep notes private or send to other team members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Use to track progress on events and behaviors throughout the year that may impact performance evaluation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F858B3-F8FD-42AA-996D-B7AA5E9425F5}" type="slidenum">
              <a:rPr lang="en-US" altLang="en-US">
                <a:solidFill>
                  <a:srgbClr val="7F7F7F"/>
                </a:solidFill>
              </a:rPr>
              <a:pPr eaLnBrk="1" hangingPunct="1"/>
              <a:t>16</a:t>
            </a:fld>
            <a:endParaRPr lang="en-US" altLang="en-US">
              <a:solidFill>
                <a:srgbClr val="7F7F7F"/>
              </a:solidFill>
            </a:endParaRPr>
          </a:p>
        </p:txBody>
      </p:sp>
      <p:pic>
        <p:nvPicPr>
          <p:cNvPr id="7" name="Picture 6" descr="no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476375"/>
            <a:ext cx="4114800" cy="314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notes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950" y="3581400"/>
            <a:ext cx="3600450" cy="2181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Date Placehold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0C63FC-FC36-4DC0-83F6-D4C8E8BF2ED1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838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Performance Review Section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5135563"/>
          </a:xfrm>
        </p:spPr>
        <p:txBody>
          <a:bodyPr/>
          <a:lstStyle/>
          <a:p>
            <a:pPr eaLnBrk="1" hangingPunct="1"/>
            <a:r>
              <a:rPr lang="en-US" altLang="en-US" smtClean="0"/>
              <a:t>Use </a:t>
            </a:r>
            <a:r>
              <a:rPr lang="en-US" altLang="en-US" smtClean="0">
                <a:solidFill>
                  <a:schemeClr val="accent1"/>
                </a:solidFill>
              </a:rPr>
              <a:t>Notes</a:t>
            </a:r>
            <a:r>
              <a:rPr lang="en-US" altLang="en-US" smtClean="0"/>
              <a:t> throughout the year to track events that may impact performance evaluation.</a:t>
            </a:r>
          </a:p>
          <a:p>
            <a:pPr eaLnBrk="1" hangingPunct="1"/>
            <a:r>
              <a:rPr lang="en-US" altLang="en-US" smtClean="0"/>
              <a:t>Save the form during editing to see updates in the summary section.</a:t>
            </a:r>
          </a:p>
          <a:p>
            <a:pPr eaLnBrk="1" hangingPunct="1"/>
            <a:r>
              <a:rPr lang="en-US" altLang="en-US" smtClean="0"/>
              <a:t>Use the </a:t>
            </a:r>
            <a:r>
              <a:rPr lang="en-US" altLang="en-US" smtClean="0">
                <a:solidFill>
                  <a:schemeClr val="accent1"/>
                </a:solidFill>
              </a:rPr>
              <a:t>Writing Assistant, Coaching Advisor, Spell Check </a:t>
            </a:r>
            <a:r>
              <a:rPr lang="en-US" altLang="en-US" smtClean="0"/>
              <a:t>and </a:t>
            </a:r>
            <a:r>
              <a:rPr lang="en-US" altLang="en-US" smtClean="0">
                <a:solidFill>
                  <a:schemeClr val="accent1"/>
                </a:solidFill>
              </a:rPr>
              <a:t>Legal Scan </a:t>
            </a:r>
            <a:r>
              <a:rPr lang="en-US" altLang="en-US" smtClean="0"/>
              <a:t>tools to assist in crafting feedback.</a:t>
            </a:r>
          </a:p>
          <a:p>
            <a:pPr eaLnBrk="1" hangingPunct="1"/>
            <a:r>
              <a:rPr lang="en-US" altLang="en-US" smtClean="0"/>
              <a:t>View </a:t>
            </a:r>
            <a:r>
              <a:rPr lang="en-US" altLang="en-US" smtClean="0">
                <a:solidFill>
                  <a:schemeClr val="accent1"/>
                </a:solidFill>
              </a:rPr>
              <a:t>En Route </a:t>
            </a:r>
            <a:r>
              <a:rPr lang="en-US" altLang="en-US" smtClean="0"/>
              <a:t>and </a:t>
            </a:r>
            <a:r>
              <a:rPr lang="en-US" altLang="en-US" smtClean="0">
                <a:solidFill>
                  <a:schemeClr val="accent1"/>
                </a:solidFill>
              </a:rPr>
              <a:t>Completed</a:t>
            </a:r>
            <a:r>
              <a:rPr lang="en-US" altLang="en-US" smtClean="0"/>
              <a:t> forms in their associated folders in the form inbox.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EE5534-5EED-47B3-9CD3-97824987A57E}" type="slidenum">
              <a:rPr lang="en-US" altLang="en-US">
                <a:solidFill>
                  <a:srgbClr val="7F7F7F"/>
                </a:solidFill>
              </a:rPr>
              <a:pPr eaLnBrk="1" hangingPunct="1"/>
              <a:t>17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B70C8C3-DE3F-4DFF-BB6D-A648683BE6F4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Conducting the Review 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C6B74B0-575C-429B-A2DE-1AF67CE98820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EDF0D98-DD40-4461-8C2F-A6160C6337D8}" type="slidenum">
              <a:rPr lang="en-US" altLang="en-US">
                <a:solidFill>
                  <a:srgbClr val="7F7F7F"/>
                </a:solidFill>
              </a:rPr>
              <a:pPr eaLnBrk="1" hangingPunct="1"/>
              <a:t>18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408113"/>
            <a:ext cx="4572000" cy="437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54075" indent="-3968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Verdana" panose="020B0604030504040204" pitchFamily="34" charset="0"/>
              <a:buChar char="•"/>
            </a:pPr>
            <a:r>
              <a:rPr lang="en-US" altLang="en-US">
                <a:solidFill>
                  <a:schemeClr val="tx2"/>
                </a:solidFill>
              </a:rPr>
              <a:t>When and where to meet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Verdana" panose="020B0604030504040204" pitchFamily="34" charset="0"/>
              <a:buChar char="−"/>
            </a:pPr>
            <a:r>
              <a:rPr lang="en-US" altLang="en-US" sz="1600">
                <a:solidFill>
                  <a:schemeClr val="tx2"/>
                </a:solidFill>
              </a:rPr>
              <a:t>Prepare by sending the review form to HR for review prior to the meeting.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Verdana" panose="020B0604030504040204" pitchFamily="34" charset="0"/>
              <a:buChar char="−"/>
            </a:pPr>
            <a:r>
              <a:rPr lang="en-US" altLang="en-US" sz="1600">
                <a:solidFill>
                  <a:schemeClr val="tx2"/>
                </a:solidFill>
              </a:rPr>
              <a:t>Discuss current job development and career development.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Verdana" panose="020B0604030504040204" pitchFamily="34" charset="0"/>
              <a:buChar char="−"/>
            </a:pPr>
            <a:r>
              <a:rPr lang="en-US" altLang="en-US" sz="1600">
                <a:solidFill>
                  <a:schemeClr val="tx2"/>
                </a:solidFill>
              </a:rPr>
              <a:t>Be clear and confident about your performance feedback.</a:t>
            </a:r>
          </a:p>
          <a:p>
            <a:pPr eaLnBrk="1" hangingPunct="1">
              <a:lnSpc>
                <a:spcPct val="105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Verdana" panose="020B0604030504040204" pitchFamily="34" charset="0"/>
              <a:buChar char="•"/>
            </a:pPr>
            <a:r>
              <a:rPr lang="en-US" altLang="en-US">
                <a:solidFill>
                  <a:schemeClr val="tx2"/>
                </a:solidFill>
              </a:rPr>
              <a:t>What to discuss during the meeting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Verdana" panose="020B0604030504040204" pitchFamily="34" charset="0"/>
              <a:buChar char="−"/>
            </a:pPr>
            <a:r>
              <a:rPr lang="en-US" altLang="en-US" sz="1600">
                <a:solidFill>
                  <a:schemeClr val="tx2"/>
                </a:solidFill>
              </a:rPr>
              <a:t>Review and give feedback on the individual’s performance.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Verdana" panose="020B0604030504040204" pitchFamily="34" charset="0"/>
              <a:buChar char="−"/>
            </a:pPr>
            <a:r>
              <a:rPr lang="en-US" altLang="en-US" sz="1600">
                <a:solidFill>
                  <a:schemeClr val="tx2"/>
                </a:solidFill>
              </a:rPr>
              <a:t>Goals &amp; results.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Verdana" panose="020B0604030504040204" pitchFamily="34" charset="0"/>
              <a:buChar char="−"/>
            </a:pPr>
            <a:r>
              <a:rPr lang="en-US" altLang="en-US" sz="1600">
                <a:solidFill>
                  <a:schemeClr val="tx2"/>
                </a:solidFill>
              </a:rPr>
              <a:t>Competencies.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Verdana" panose="020B0604030504040204" pitchFamily="34" charset="0"/>
              <a:buChar char="−"/>
            </a:pPr>
            <a:r>
              <a:rPr lang="en-US" altLang="en-US" sz="1600">
                <a:solidFill>
                  <a:schemeClr val="tx2"/>
                </a:solidFill>
              </a:rPr>
              <a:t>Development needs.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Verdana" panose="020B0604030504040204" pitchFamily="34" charset="0"/>
              <a:buChar char="−"/>
            </a:pPr>
            <a:r>
              <a:rPr lang="en-US" altLang="en-US" sz="1600">
                <a:solidFill>
                  <a:schemeClr val="tx2"/>
                </a:solidFill>
              </a:rPr>
              <a:t>Communicate your overall rating of the individual’s performance.</a:t>
            </a:r>
          </a:p>
        </p:txBody>
      </p:sp>
      <p:sp>
        <p:nvSpPr>
          <p:cNvPr id="8" name="Rectangle 7"/>
          <p:cNvSpPr/>
          <p:nvPr/>
        </p:nvSpPr>
        <p:spPr>
          <a:xfrm>
            <a:off x="5181600" y="1295400"/>
            <a:ext cx="3657600" cy="441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Best Practices</a:t>
            </a:r>
          </a:p>
          <a:p>
            <a:pPr marL="228600" indent="-2286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-2286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Schedule a meeting in a place where you will not be interrupted. Turn off phones, pagers, computers and give your full attention to the conversation.</a:t>
            </a:r>
          </a:p>
          <a:p>
            <a:pPr marL="228600" indent="-2286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-2286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prepared.</a:t>
            </a:r>
          </a:p>
          <a:p>
            <a:pPr marL="228600" indent="-2286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-2286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rush and give your direct report your full attention.</a:t>
            </a:r>
          </a:p>
          <a:p>
            <a:pPr marL="228600" indent="-2286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-2286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the meeting a  collaborative conversation; both of you talk and listen.</a:t>
            </a:r>
          </a:p>
          <a:p>
            <a:pPr marL="228600" indent="-2286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-2286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sure that you allow time to focus on the future, not just the past.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Support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999038"/>
          </a:xfrm>
        </p:spPr>
        <p:txBody>
          <a:bodyPr/>
          <a:lstStyle/>
          <a:p>
            <a:pPr eaLnBrk="1" hangingPunct="1"/>
            <a:r>
              <a:rPr lang="en-US" altLang="en-US" smtClean="0"/>
              <a:t>eLearning Tutorial</a:t>
            </a:r>
          </a:p>
          <a:p>
            <a:pPr lvl="1" eaLnBrk="1" hangingPunct="1"/>
            <a:r>
              <a:rPr lang="en-US" altLang="en-US" smtClean="0"/>
              <a:t>Housed on the soave.com website on the STARS! log-in page.  </a:t>
            </a:r>
          </a:p>
          <a:p>
            <a:pPr eaLnBrk="1" hangingPunct="1"/>
            <a:r>
              <a:rPr lang="en-US" altLang="en-US" smtClean="0"/>
              <a:t>For questions regarding your business unit's performance management process:</a:t>
            </a:r>
          </a:p>
          <a:p>
            <a:pPr lvl="1" eaLnBrk="1" hangingPunct="1"/>
            <a:r>
              <a:rPr lang="en-US" altLang="en-US" smtClean="0"/>
              <a:t>Please contact your Human Resources Manager or Human Resources Representative.  </a:t>
            </a:r>
          </a:p>
          <a:p>
            <a:pPr eaLnBrk="1" hangingPunct="1"/>
            <a:r>
              <a:rPr lang="en-US" altLang="en-US" smtClean="0"/>
              <a:t>For technical questions regarding the STARS! website:</a:t>
            </a:r>
          </a:p>
          <a:p>
            <a:pPr lvl="1" eaLnBrk="1" hangingPunct="1"/>
            <a:r>
              <a:rPr lang="en-US" altLang="en-US" smtClean="0"/>
              <a:t>Please contact Kristan Williams at 313-567-7000 ext. 472 or </a:t>
            </a:r>
            <a:r>
              <a:rPr lang="en-US" altLang="en-US" u="sng" smtClean="0">
                <a:hlinkClick r:id="rId2"/>
              </a:rPr>
              <a:t>STARS@soave.com</a:t>
            </a:r>
            <a:r>
              <a:rPr lang="en-US" altLang="en-US" smtClean="0"/>
              <a:t>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7587B2-9FF1-4175-9C31-D5F4A7D31933}" type="slidenum">
              <a:rPr lang="en-US" altLang="en-US">
                <a:solidFill>
                  <a:srgbClr val="7F7F7F"/>
                </a:solidFill>
              </a:rPr>
              <a:pPr eaLnBrk="1" hangingPunct="1"/>
              <a:t>19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512E70-AC15-4A51-922D-33608C8B2900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STARS! Concepts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Introduction to the STARS! Software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Setting and Managing Goals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Understanding Roles in Goal Management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Goal Plan Basics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Creating SMART Goals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Goal Alignment: Cascading Goals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Creating Development Goals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Performance Appraisal Process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Performance Appraisal Steps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Tools to Assist in Writing Evaluations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Support and Resources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Q&amp;A</a:t>
            </a:r>
            <a:r>
              <a:rPr lang="en-US" sz="1800" dirty="0" smtClean="0"/>
              <a:t> (throughout)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4EF4C4-5D3A-4761-BC9B-3A1F3EEE4DC2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BDB3CC-3FAC-47F6-A72F-CD5EDE48A68E}" type="slidenum">
              <a:rPr lang="en-US" altLang="en-US">
                <a:solidFill>
                  <a:srgbClr val="7F7F7F"/>
                </a:solidFill>
              </a:rPr>
              <a:pPr eaLnBrk="1" hangingPunct="1"/>
              <a:t>2</a:t>
            </a:fld>
            <a:endParaRPr lang="en-US" altLang="en-US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Thank You!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STARS! Process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19B0201-CE6D-4D90-8C7D-6C1F025B2837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596EB6C-8BE2-410A-9D23-BB169EC6C5CB}" type="slidenum">
              <a:rPr lang="en-US" altLang="en-US">
                <a:solidFill>
                  <a:srgbClr val="7F7F7F"/>
                </a:solidFill>
              </a:rPr>
              <a:pPr eaLnBrk="1" hangingPunct="1"/>
              <a:t>3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graphicFrame>
        <p:nvGraphicFramePr>
          <p:cNvPr id="29" name="Diagram 28"/>
          <p:cNvGraphicFramePr/>
          <p:nvPr/>
        </p:nvGraphicFramePr>
        <p:xfrm>
          <a:off x="533400" y="1295400"/>
          <a:ext cx="800100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164F759B-ED9E-46DE-B4D5-6EFC8565F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7E9D910A-794F-4461-A61C-0169D5B45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956B8FA1-B59F-4EAA-8034-E6CE037C1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DE2BF3F4-20C3-4FD5-9167-8DCA3CF7D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E9EC2341-7B86-44E6-B132-CD91D080F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CC4691B7-D93A-4A14-8963-3385AE035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04E6677A-F1BF-423D-8F6A-F769E532D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6509276F-64F1-4275-BCAB-E76FDA71E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F95BB2E8-FA22-42C6-AC36-F54F18699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D0403A9A-4BB9-4771-8056-F00E19CA0A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9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Setting and Managing </a:t>
            </a:r>
            <a:r>
              <a:rPr lang="en-US" dirty="0" smtClean="0"/>
              <a:t>Goal</a:t>
            </a:r>
            <a:r>
              <a:rPr smtClean="0"/>
              <a:t>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Goal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3E5474-B5BA-40D7-BCC2-1DFD64D958D6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6BEC05-72DC-46D0-89A8-A9AC47F6C5BC}" type="slidenum">
              <a:rPr lang="en-US" altLang="en-US">
                <a:solidFill>
                  <a:srgbClr val="7F7F7F"/>
                </a:solidFill>
              </a:rPr>
              <a:pPr eaLnBrk="1" hangingPunct="1"/>
              <a:t>5</a:t>
            </a:fld>
            <a:endParaRPr lang="en-US" altLang="en-US">
              <a:solidFill>
                <a:srgbClr val="7F7F7F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914400" y="990600"/>
          <a:ext cx="7315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382000" cy="9144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Understanding Roles in Goal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D5CFD0F-ACF5-49C0-837B-C689F89DC76B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D7DD7C-D144-475D-A700-D540A6A68E32}" type="slidenum">
              <a:rPr lang="en-US" altLang="en-US">
                <a:solidFill>
                  <a:srgbClr val="7F7F7F"/>
                </a:solidFill>
              </a:rPr>
              <a:pPr eaLnBrk="1" hangingPunct="1"/>
              <a:t>6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838200" y="1143000"/>
          <a:ext cx="7467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38D6F95-8FF6-4B20-927E-27A961807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35357BC-4AAC-4580-B999-CB0B028DC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D34A037-3836-4718-B014-D82BD398B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99D6D8-F72F-4783-A2A8-725C85D56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Writing SMART </a:t>
            </a:r>
            <a:r>
              <a:rPr lang="en-US" dirty="0" smtClean="0"/>
              <a:t>Goal</a:t>
            </a:r>
            <a:r>
              <a:rPr smtClean="0"/>
              <a:t>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36563" y="1143000"/>
            <a:ext cx="8421687" cy="5091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A </a:t>
            </a:r>
            <a:r>
              <a:rPr lang="en-US" altLang="en-US" b="1" smtClean="0">
                <a:solidFill>
                  <a:schemeClr val="accent1"/>
                </a:solidFill>
              </a:rPr>
              <a:t>SMART</a:t>
            </a:r>
            <a:r>
              <a:rPr lang="en-US" altLang="en-US" smtClean="0"/>
              <a:t> Goal is:</a:t>
            </a:r>
          </a:p>
        </p:txBody>
      </p:sp>
      <p:graphicFrame>
        <p:nvGraphicFramePr>
          <p:cNvPr id="8" name="Group 52"/>
          <p:cNvGraphicFramePr>
            <a:graphicFrameLocks noGrp="1"/>
          </p:cNvGraphicFramePr>
          <p:nvPr/>
        </p:nvGraphicFramePr>
        <p:xfrm>
          <a:off x="457200" y="1752600"/>
          <a:ext cx="8153400" cy="4191000"/>
        </p:xfrm>
        <a:graphic>
          <a:graphicData uri="http://schemas.openxmlformats.org/drawingml/2006/table">
            <a:tbl>
              <a:tblPr/>
              <a:tblGrid>
                <a:gridCol w="1600200"/>
                <a:gridCol w="65532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pecific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Goals should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be straightforward and emphasize the business result that you would like to achieve.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34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easurable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Establish concrete criteria for measuring progress toward the attainment of each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goal that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you set.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ttainable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Goals must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be within your capacity to reach. You cannot commit to accomplishing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goals that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are too far out of your reach, or unreasonable.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34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elevant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Make sure each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goal is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consistent with other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goals you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have established and fits with your immediate and long-range plans.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ime Bound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Setting an end point on your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goal gives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you a clear target to work towards.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34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9F8273-A672-4BD1-8C66-5B5D912F7F13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05E035-DA23-4941-B5EE-63139D394DD8}" type="slidenum">
              <a:rPr lang="en-US" altLang="en-US">
                <a:solidFill>
                  <a:srgbClr val="7F7F7F"/>
                </a:solidFill>
              </a:rPr>
              <a:pPr eaLnBrk="1" hangingPunct="1"/>
              <a:t>7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838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Exercise: Writing SMART </a:t>
            </a:r>
            <a:r>
              <a:rPr lang="en-US" dirty="0" smtClean="0"/>
              <a:t>Goal</a:t>
            </a:r>
            <a:r>
              <a:rPr smtClean="0"/>
              <a:t>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22275" y="1296988"/>
            <a:ext cx="8435975" cy="49514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Is this Goal </a:t>
            </a:r>
            <a:r>
              <a:rPr lang="en-US" altLang="en-US" b="1" smtClean="0">
                <a:solidFill>
                  <a:schemeClr val="accent1"/>
                </a:solidFill>
              </a:rPr>
              <a:t>SMART</a:t>
            </a:r>
            <a:r>
              <a:rPr lang="en-US" altLang="en-US" smtClean="0"/>
              <a:t>?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2912007" y="2694983"/>
            <a:ext cx="5476680" cy="104124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“Try to improve customer retention as quickly as possible.”</a:t>
            </a:r>
          </a:p>
        </p:txBody>
      </p:sp>
      <p:graphicFrame>
        <p:nvGraphicFramePr>
          <p:cNvPr id="9" name="Group 32"/>
          <p:cNvGraphicFramePr>
            <a:graphicFrameLocks noGrp="1"/>
          </p:cNvGraphicFramePr>
          <p:nvPr/>
        </p:nvGraphicFramePr>
        <p:xfrm>
          <a:off x="457200" y="1828800"/>
          <a:ext cx="1595438" cy="4343401"/>
        </p:xfrm>
        <a:graphic>
          <a:graphicData uri="http://schemas.openxmlformats.org/drawingml/2006/table">
            <a:tbl>
              <a:tblPr/>
              <a:tblGrid>
                <a:gridCol w="1595438"/>
              </a:tblGrid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pecific</a:t>
                      </a:r>
                    </a:p>
                  </a:txBody>
                  <a:tcPr marL="91479" marR="9147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34000"/>
                      </a:schemeClr>
                    </a:soli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easurable</a:t>
                      </a:r>
                    </a:p>
                  </a:txBody>
                  <a:tcPr marL="91479" marR="914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ttainable</a:t>
                      </a:r>
                    </a:p>
                  </a:txBody>
                  <a:tcPr marL="91479" marR="914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34000"/>
                      </a:schemeClr>
                    </a:soli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elevant</a:t>
                      </a:r>
                    </a:p>
                  </a:txBody>
                  <a:tcPr marL="91479" marR="914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ime Bound</a:t>
                      </a:r>
                    </a:p>
                  </a:txBody>
                  <a:tcPr marL="91479" marR="914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34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6DEFB18-0973-40A3-8D92-8749A153E4C4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757078-9876-4867-A65B-AEAADBC9ABE5}" type="slidenum">
              <a:rPr lang="en-US" altLang="en-US">
                <a:solidFill>
                  <a:srgbClr val="7F7F7F"/>
                </a:solidFill>
              </a:rPr>
              <a:pPr eaLnBrk="1" hangingPunct="1"/>
              <a:t>8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275" y="1344613"/>
            <a:ext cx="8435975" cy="331787"/>
          </a:xfrm>
          <a:prstGeom prst="rect">
            <a:avLst/>
          </a:prstGeom>
        </p:spPr>
        <p:txBody>
          <a:bodyPr lIns="0" tIns="0" bIns="0">
            <a:spAutoFit/>
          </a:bodyPr>
          <a:lstStyle/>
          <a:p>
            <a:pPr marL="457200" indent="-457200" defTabSz="91436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Pct val="85000"/>
              <a:defRPr/>
            </a:pPr>
            <a:r>
              <a:rPr lang="en-US" sz="2400" dirty="0">
                <a:solidFill>
                  <a:schemeClr val="tx2"/>
                </a:solidFill>
                <a:latin typeface="Verdana" pitchFamily="34" charset="0"/>
                <a:cs typeface="+mn-cs"/>
              </a:rPr>
              <a:t>Modified using the </a:t>
            </a:r>
            <a:r>
              <a:rPr lang="en-US" sz="2400" b="1" dirty="0">
                <a:solidFill>
                  <a:schemeClr val="accent1"/>
                </a:solidFill>
                <a:latin typeface="Verdana" pitchFamily="34" charset="0"/>
                <a:cs typeface="+mn-cs"/>
              </a:rPr>
              <a:t>SMART</a:t>
            </a:r>
            <a:r>
              <a:rPr lang="en-US" sz="2400" dirty="0">
                <a:solidFill>
                  <a:schemeClr val="tx2"/>
                </a:solidFill>
                <a:latin typeface="Verdana" pitchFamily="34" charset="0"/>
                <a:cs typeface="+mn-cs"/>
              </a:rPr>
              <a:t> methodology: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2912007" y="2694983"/>
            <a:ext cx="5476680" cy="153676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“Implement a customer retention program to increase retention rates by 10% by year end.”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838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Exercise: Writing SMART </a:t>
            </a:r>
            <a:r>
              <a:rPr lang="en-US" dirty="0" smtClean="0"/>
              <a:t>Goal</a:t>
            </a:r>
            <a:r>
              <a:rPr smtClean="0"/>
              <a:t>s</a:t>
            </a:r>
            <a:endParaRPr lang="en-US" dirty="0"/>
          </a:p>
        </p:txBody>
      </p:sp>
      <p:graphicFrame>
        <p:nvGraphicFramePr>
          <p:cNvPr id="13" name="Group 32"/>
          <p:cNvGraphicFramePr>
            <a:graphicFrameLocks noGrp="1"/>
          </p:cNvGraphicFramePr>
          <p:nvPr/>
        </p:nvGraphicFramePr>
        <p:xfrm>
          <a:off x="457200" y="1828800"/>
          <a:ext cx="1595438" cy="4343401"/>
        </p:xfrm>
        <a:graphic>
          <a:graphicData uri="http://schemas.openxmlformats.org/drawingml/2006/table">
            <a:tbl>
              <a:tblPr/>
              <a:tblGrid>
                <a:gridCol w="1595438"/>
              </a:tblGrid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pecific</a:t>
                      </a:r>
                    </a:p>
                  </a:txBody>
                  <a:tcPr marL="91479" marR="9147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34000"/>
                      </a:schemeClr>
                    </a:soli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easurable</a:t>
                      </a:r>
                    </a:p>
                  </a:txBody>
                  <a:tcPr marL="91479" marR="914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ttainable</a:t>
                      </a:r>
                    </a:p>
                  </a:txBody>
                  <a:tcPr marL="91479" marR="914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34000"/>
                      </a:schemeClr>
                    </a:soli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elevant</a:t>
                      </a:r>
                    </a:p>
                  </a:txBody>
                  <a:tcPr marL="91479" marR="914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ime Bound</a:t>
                      </a:r>
                    </a:p>
                  </a:txBody>
                  <a:tcPr marL="91479" marR="914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34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Date Placeholder 1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EAE049E-21BE-4FFB-A11F-4F06C0643991}" type="datetime1">
              <a:rPr lang="en-US"/>
              <a:pPr>
                <a:defRPr/>
              </a:pPr>
              <a:t>2/15/2017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817DB5-6FE4-4624-9665-2B29ECCD29E6}" type="slidenum">
              <a:rPr lang="en-US" altLang="en-US">
                <a:solidFill>
                  <a:srgbClr val="7F7F7F"/>
                </a:solidFill>
              </a:rPr>
              <a:pPr eaLnBrk="1" hangingPunct="1"/>
              <a:t>9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Soav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920092"/>
      </a:accent1>
      <a:accent2>
        <a:srgbClr val="800080"/>
      </a:accent2>
      <a:accent3>
        <a:srgbClr val="262626"/>
      </a:accent3>
      <a:accent4>
        <a:srgbClr val="7F7F7F"/>
      </a:accent4>
      <a:accent5>
        <a:srgbClr val="FFCC00"/>
      </a:accent5>
      <a:accent6>
        <a:srgbClr val="F58613"/>
      </a:accent6>
      <a:hlink>
        <a:srgbClr val="F58613"/>
      </a:hlink>
      <a:folHlink>
        <a:srgbClr val="60487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</TotalTime>
  <Words>1214</Words>
  <Application>Microsoft Office PowerPoint</Application>
  <PresentationFormat>On-screen Show (4:3)</PresentationFormat>
  <Paragraphs>232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Verdana</vt:lpstr>
      <vt:lpstr>Trebuchet MS</vt:lpstr>
      <vt:lpstr>MS PGothic</vt:lpstr>
      <vt:lpstr>Times New Roman</vt:lpstr>
      <vt:lpstr>Office Theme</vt:lpstr>
      <vt:lpstr>STARS! Training for Managers:  Using the Strategic Talent Assessment and Reporting System  </vt:lpstr>
      <vt:lpstr>Agenda</vt:lpstr>
      <vt:lpstr>STARS! Process</vt:lpstr>
      <vt:lpstr>Setting and Managing Goals</vt:lpstr>
      <vt:lpstr>Goal Types</vt:lpstr>
      <vt:lpstr>Understanding Roles in Goal Management</vt:lpstr>
      <vt:lpstr>Writing SMART Goals</vt:lpstr>
      <vt:lpstr>Exercise: Writing SMART Goals</vt:lpstr>
      <vt:lpstr>Exercise: Writing SMART Goals</vt:lpstr>
      <vt:lpstr>Alignment: Cascading Goals</vt:lpstr>
      <vt:lpstr>Alignment: Example</vt:lpstr>
      <vt:lpstr>Performance Appraisal Process</vt:lpstr>
      <vt:lpstr>Performance Appraisal Steps</vt:lpstr>
      <vt:lpstr>Rating Scale</vt:lpstr>
      <vt:lpstr>Demo: Performance Evaluation Form</vt:lpstr>
      <vt:lpstr>Tools to Assist in Writing Reviews: Notes</vt:lpstr>
      <vt:lpstr>Performance Review Section Summary</vt:lpstr>
      <vt:lpstr>Conducting the Review Discussion</vt:lpstr>
      <vt:lpstr>Support and Resources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tgonzales</dc:creator>
  <cp:lastModifiedBy>Kristan Williams</cp:lastModifiedBy>
  <cp:revision>194</cp:revision>
  <dcterms:created xsi:type="dcterms:W3CDTF">2008-07-26T19:37:52Z</dcterms:created>
  <dcterms:modified xsi:type="dcterms:W3CDTF">2017-02-15T20:38:48Z</dcterms:modified>
</cp:coreProperties>
</file>